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83648" r:id="rId4"/>
    <p:sldMasterId id="2147483668" r:id="rId5"/>
  </p:sldMasterIdLst>
  <p:notesMasterIdLst>
    <p:notesMasterId r:id="rId22"/>
  </p:notesMasterIdLst>
  <p:handoutMasterIdLst>
    <p:handoutMasterId r:id="rId23"/>
  </p:handoutMasterIdLst>
  <p:sldIdLst>
    <p:sldId id="265" r:id="rId6"/>
    <p:sldId id="266" r:id="rId7"/>
    <p:sldId id="267" r:id="rId8"/>
    <p:sldId id="272" r:id="rId9"/>
    <p:sldId id="273" r:id="rId10"/>
    <p:sldId id="286" r:id="rId11"/>
    <p:sldId id="274" r:id="rId12"/>
    <p:sldId id="276" r:id="rId13"/>
    <p:sldId id="277" r:id="rId14"/>
    <p:sldId id="278" r:id="rId15"/>
    <p:sldId id="279" r:id="rId16"/>
    <p:sldId id="280" r:id="rId17"/>
    <p:sldId id="282" r:id="rId18"/>
    <p:sldId id="283" r:id="rId19"/>
    <p:sldId id="284" r:id="rId20"/>
    <p:sldId id="285" r:id="rId21"/>
  </p:sldIdLst>
  <p:sldSz cx="9144000" cy="6858000" type="screen4x3"/>
  <p:notesSz cx="6858000" cy="9144000"/>
  <p:defaultTextStyle>
    <a:defPPr>
      <a:defRPr lang="fr-F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6">
          <p15:clr>
            <a:srgbClr val="A4A3A4"/>
          </p15:clr>
        </p15:guide>
        <p15:guide id="2" orient="horz" pos="4092">
          <p15:clr>
            <a:srgbClr val="A4A3A4"/>
          </p15:clr>
        </p15:guide>
        <p15:guide id="3" orient="horz" pos="2181">
          <p15:clr>
            <a:srgbClr val="A4A3A4"/>
          </p15:clr>
        </p15:guide>
        <p15:guide id="4" pos="361">
          <p15:clr>
            <a:srgbClr val="A4A3A4"/>
          </p15:clr>
        </p15:guide>
        <p15:guide id="5" pos="539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7D00"/>
    <a:srgbClr val="009FD6"/>
    <a:srgbClr val="00477F"/>
    <a:srgbClr val="88C390"/>
    <a:srgbClr val="235A99"/>
    <a:srgbClr val="9B5CD3"/>
    <a:srgbClr val="FF3300"/>
    <a:srgbClr val="FFFF66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A107856-5554-42FB-B03E-39F5DBC370BA}" styleName="Style moyen 4 - Accentuation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752" autoAdjust="0"/>
    <p:restoredTop sz="97407" autoAdjust="0"/>
  </p:normalViewPr>
  <p:slideViewPr>
    <p:cSldViewPr snapToGrid="0" snapToObjects="1" showGuides="1">
      <p:cViewPr varScale="1">
        <p:scale>
          <a:sx n="70" d="100"/>
          <a:sy n="70" d="100"/>
        </p:scale>
        <p:origin x="1458" y="72"/>
      </p:cViewPr>
      <p:guideLst>
        <p:guide orient="horz" pos="226"/>
        <p:guide orient="horz" pos="4092"/>
        <p:guide orient="horz" pos="2181"/>
        <p:guide pos="361"/>
        <p:guide pos="5398"/>
      </p:guideLst>
    </p:cSldViewPr>
  </p:slideViewPr>
  <p:outlineViewPr>
    <p:cViewPr>
      <p:scale>
        <a:sx n="33" d="100"/>
        <a:sy n="33" d="100"/>
      </p:scale>
      <p:origin x="0" y="-948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B516714-6CF5-48C8-897B-8C1F34F86420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A5A21899-50A9-464D-9E72-4FDA0D6E0F0C}">
      <dgm:prSet phldrT="[Texte]"/>
      <dgm:spPr>
        <a:solidFill>
          <a:schemeClr val="tx2">
            <a:lumMod val="75000"/>
          </a:schemeClr>
        </a:solidFill>
        <a:ln>
          <a:solidFill>
            <a:srgbClr val="00477F"/>
          </a:solidFill>
        </a:ln>
      </dgm:spPr>
      <dgm:t>
        <a:bodyPr/>
        <a:lstStyle/>
        <a:p>
          <a:r>
            <a:rPr lang="fr-FR" dirty="0" smtClean="0"/>
            <a:t>Phase d’étude du projet</a:t>
          </a:r>
        </a:p>
        <a:p>
          <a:r>
            <a:rPr lang="fr-FR" dirty="0" smtClean="0"/>
            <a:t>Du 13/06/2016 au 24/06/2016</a:t>
          </a:r>
          <a:endParaRPr lang="fr-FR" dirty="0"/>
        </a:p>
      </dgm:t>
    </dgm:pt>
    <dgm:pt modelId="{2AF37400-8E86-4DD0-9E31-AB7F46036D5D}" type="parTrans" cxnId="{1EDCE26E-C515-4244-BE7B-59A8AF8465C0}">
      <dgm:prSet/>
      <dgm:spPr/>
      <dgm:t>
        <a:bodyPr/>
        <a:lstStyle/>
        <a:p>
          <a:endParaRPr lang="fr-FR"/>
        </a:p>
      </dgm:t>
    </dgm:pt>
    <dgm:pt modelId="{D7952FCA-BD85-4073-ABE3-0452EA5E36C5}" type="sibTrans" cxnId="{1EDCE26E-C515-4244-BE7B-59A8AF8465C0}">
      <dgm:prSet/>
      <dgm:spPr/>
      <dgm:t>
        <a:bodyPr/>
        <a:lstStyle/>
        <a:p>
          <a:endParaRPr lang="fr-FR"/>
        </a:p>
      </dgm:t>
    </dgm:pt>
    <dgm:pt modelId="{A02E7194-4D3B-4376-9C51-F136CD67EB0E}">
      <dgm:prSet phldrT="[Texte]"/>
      <dgm:spPr>
        <a:solidFill>
          <a:schemeClr val="tx2">
            <a:lumMod val="60000"/>
            <a:lumOff val="40000"/>
          </a:schemeClr>
        </a:solidFill>
        <a:ln>
          <a:solidFill>
            <a:srgbClr val="00B0F0"/>
          </a:solidFill>
        </a:ln>
      </dgm:spPr>
      <dgm:t>
        <a:bodyPr/>
        <a:lstStyle/>
        <a:p>
          <a:r>
            <a:rPr lang="fr-FR" dirty="0" smtClean="0"/>
            <a:t>Design</a:t>
          </a:r>
        </a:p>
        <a:p>
          <a:r>
            <a:rPr lang="fr-FR" dirty="0" smtClean="0"/>
            <a:t>Du 27/06/2016 au 01/07/2016</a:t>
          </a:r>
          <a:endParaRPr lang="fr-FR" dirty="0"/>
        </a:p>
      </dgm:t>
    </dgm:pt>
    <dgm:pt modelId="{FFEA25F0-1F85-4748-99A5-3BE731FFB403}" type="parTrans" cxnId="{6653A3D5-2D2A-420A-A575-EF6078F9AEB4}">
      <dgm:prSet/>
      <dgm:spPr/>
      <dgm:t>
        <a:bodyPr/>
        <a:lstStyle/>
        <a:p>
          <a:endParaRPr lang="fr-FR"/>
        </a:p>
      </dgm:t>
    </dgm:pt>
    <dgm:pt modelId="{1E2FE7C0-C055-4C67-9DDD-FE5C4DC6D714}" type="sibTrans" cxnId="{6653A3D5-2D2A-420A-A575-EF6078F9AEB4}">
      <dgm:prSet/>
      <dgm:spPr/>
      <dgm:t>
        <a:bodyPr/>
        <a:lstStyle/>
        <a:p>
          <a:endParaRPr lang="fr-FR"/>
        </a:p>
      </dgm:t>
    </dgm:pt>
    <dgm:pt modelId="{53790CA7-43AB-428C-84DD-17F1501DDDF9}">
      <dgm:prSet phldrT="[Texte]"/>
      <dgm:spPr>
        <a:solidFill>
          <a:srgbClr val="88C390"/>
        </a:solidFill>
        <a:ln>
          <a:solidFill>
            <a:srgbClr val="88C390"/>
          </a:solidFill>
        </a:ln>
      </dgm:spPr>
      <dgm:t>
        <a:bodyPr/>
        <a:lstStyle/>
        <a:p>
          <a:r>
            <a:rPr lang="fr-FR" dirty="0" smtClean="0"/>
            <a:t>Phase de conception du projet</a:t>
          </a:r>
        </a:p>
        <a:p>
          <a:r>
            <a:rPr lang="fr-FR" dirty="0" smtClean="0"/>
            <a:t>Du 04/07/2016 au 08/07/2016</a:t>
          </a:r>
          <a:endParaRPr lang="fr-FR" dirty="0"/>
        </a:p>
      </dgm:t>
    </dgm:pt>
    <dgm:pt modelId="{5698C949-C397-40DA-8DAF-1B92E4F66271}" type="parTrans" cxnId="{348CA9EC-EF0A-4D73-8D6D-014DAEAC560B}">
      <dgm:prSet/>
      <dgm:spPr/>
      <dgm:t>
        <a:bodyPr/>
        <a:lstStyle/>
        <a:p>
          <a:endParaRPr lang="fr-FR"/>
        </a:p>
      </dgm:t>
    </dgm:pt>
    <dgm:pt modelId="{C8D73A8C-BE3F-4674-B859-350759696D6A}" type="sibTrans" cxnId="{348CA9EC-EF0A-4D73-8D6D-014DAEAC560B}">
      <dgm:prSet/>
      <dgm:spPr/>
      <dgm:t>
        <a:bodyPr/>
        <a:lstStyle/>
        <a:p>
          <a:endParaRPr lang="fr-FR"/>
        </a:p>
      </dgm:t>
    </dgm:pt>
    <dgm:pt modelId="{72E87414-D9DB-4F65-A6F5-61CA9F709D2B}">
      <dgm:prSet phldrT="[Texte]"/>
      <dgm:spPr>
        <a:solidFill>
          <a:schemeClr val="accent5"/>
        </a:solidFill>
        <a:ln>
          <a:solidFill>
            <a:srgbClr val="F07D00"/>
          </a:solidFill>
        </a:ln>
      </dgm:spPr>
      <dgm:t>
        <a:bodyPr/>
        <a:lstStyle/>
        <a:p>
          <a:r>
            <a:rPr lang="fr-FR" dirty="0" smtClean="0"/>
            <a:t>Fin du projet</a:t>
          </a:r>
        </a:p>
        <a:p>
          <a:r>
            <a:rPr lang="fr-FR" dirty="0" smtClean="0"/>
            <a:t>Du 17/07/2016 au 30/08/2016</a:t>
          </a:r>
          <a:endParaRPr lang="fr-FR" dirty="0"/>
        </a:p>
      </dgm:t>
    </dgm:pt>
    <dgm:pt modelId="{58B291F7-3C99-494B-8541-63FC3ED771AA}" type="parTrans" cxnId="{D7246FAE-43D5-4F85-A47D-ABFC68545841}">
      <dgm:prSet/>
      <dgm:spPr/>
      <dgm:t>
        <a:bodyPr/>
        <a:lstStyle/>
        <a:p>
          <a:endParaRPr lang="fr-FR"/>
        </a:p>
      </dgm:t>
    </dgm:pt>
    <dgm:pt modelId="{C4C485EE-9F5A-4AE1-BD1E-512B0D983215}" type="sibTrans" cxnId="{D7246FAE-43D5-4F85-A47D-ABFC68545841}">
      <dgm:prSet/>
      <dgm:spPr/>
      <dgm:t>
        <a:bodyPr/>
        <a:lstStyle/>
        <a:p>
          <a:endParaRPr lang="fr-FR"/>
        </a:p>
      </dgm:t>
    </dgm:pt>
    <dgm:pt modelId="{F01844D6-5D4D-44A1-AD22-1F270015E0EA}">
      <dgm:prSet phldrT="[Texte]"/>
      <dgm:spPr>
        <a:solidFill>
          <a:schemeClr val="accent4">
            <a:lumMod val="60000"/>
            <a:lumOff val="40000"/>
          </a:schemeClr>
        </a:solidFill>
        <a:ln>
          <a:solidFill>
            <a:srgbClr val="9B5CD3"/>
          </a:solidFill>
        </a:ln>
      </dgm:spPr>
      <dgm:t>
        <a:bodyPr/>
        <a:lstStyle/>
        <a:p>
          <a:r>
            <a:rPr lang="fr-FR" dirty="0" smtClean="0"/>
            <a:t>Phase de développement du projet</a:t>
          </a:r>
        </a:p>
        <a:p>
          <a:r>
            <a:rPr lang="fr-FR" dirty="0" smtClean="0"/>
            <a:t>Du 11/07/2016 au 16/08/2016</a:t>
          </a:r>
          <a:endParaRPr lang="fr-FR" dirty="0"/>
        </a:p>
      </dgm:t>
    </dgm:pt>
    <dgm:pt modelId="{D0687E68-A3BA-4B76-B064-F42F739BB727}" type="parTrans" cxnId="{43399E3D-44A9-4004-B755-02B2DE9C0512}">
      <dgm:prSet/>
      <dgm:spPr/>
      <dgm:t>
        <a:bodyPr/>
        <a:lstStyle/>
        <a:p>
          <a:endParaRPr lang="fr-FR"/>
        </a:p>
      </dgm:t>
    </dgm:pt>
    <dgm:pt modelId="{45E14C6A-EC58-411B-8641-EAB1AB19F9F6}" type="sibTrans" cxnId="{43399E3D-44A9-4004-B755-02B2DE9C0512}">
      <dgm:prSet/>
      <dgm:spPr/>
      <dgm:t>
        <a:bodyPr/>
        <a:lstStyle/>
        <a:p>
          <a:endParaRPr lang="fr-FR"/>
        </a:p>
      </dgm:t>
    </dgm:pt>
    <dgm:pt modelId="{17FBD1BD-ABA7-4C27-ADEE-F49279792563}" type="pres">
      <dgm:prSet presAssocID="{3B516714-6CF5-48C8-897B-8C1F34F86420}" presName="Name0" presStyleCnt="0">
        <dgm:presLayoutVars>
          <dgm:dir/>
          <dgm:animLvl val="lvl"/>
          <dgm:resizeHandles val="exact"/>
        </dgm:presLayoutVars>
      </dgm:prSet>
      <dgm:spPr/>
    </dgm:pt>
    <dgm:pt modelId="{084AF079-7783-4721-B20E-6483A7DB31B7}" type="pres">
      <dgm:prSet presAssocID="{A5A21899-50A9-464D-9E72-4FDA0D6E0F0C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51601E-8F47-4A94-9DBA-FF49D9955688}" type="pres">
      <dgm:prSet presAssocID="{D7952FCA-BD85-4073-ABE3-0452EA5E36C5}" presName="parTxOnlySpace" presStyleCnt="0"/>
      <dgm:spPr/>
    </dgm:pt>
    <dgm:pt modelId="{189B3010-AEFB-4849-9F59-488DCB019636}" type="pres">
      <dgm:prSet presAssocID="{A02E7194-4D3B-4376-9C51-F136CD67EB0E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0E906FCF-EF91-43E0-B56F-8B95A1C5C93C}" type="pres">
      <dgm:prSet presAssocID="{1E2FE7C0-C055-4C67-9DDD-FE5C4DC6D714}" presName="parTxOnlySpace" presStyleCnt="0"/>
      <dgm:spPr/>
    </dgm:pt>
    <dgm:pt modelId="{32374BF2-080D-4B29-A3F9-E4D66CA6FEF5}" type="pres">
      <dgm:prSet presAssocID="{53790CA7-43AB-428C-84DD-17F1501DDDF9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4B872BB9-8271-4BD2-B00A-33EC1A03343A}" type="pres">
      <dgm:prSet presAssocID="{C8D73A8C-BE3F-4674-B859-350759696D6A}" presName="parTxOnlySpace" presStyleCnt="0"/>
      <dgm:spPr/>
    </dgm:pt>
    <dgm:pt modelId="{1F6F1EC9-F9F2-4255-95C5-9D96A435DAE2}" type="pres">
      <dgm:prSet presAssocID="{F01844D6-5D4D-44A1-AD22-1F270015E0E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773F5F3-5111-4E5D-AEC1-1AA9525BDED5}" type="pres">
      <dgm:prSet presAssocID="{45E14C6A-EC58-411B-8641-EAB1AB19F9F6}" presName="parTxOnlySpace" presStyleCnt="0"/>
      <dgm:spPr/>
    </dgm:pt>
    <dgm:pt modelId="{27BA50B6-46C6-4AAB-B51B-086E6F03441A}" type="pres">
      <dgm:prSet presAssocID="{72E87414-D9DB-4F65-A6F5-61CA9F709D2B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C825B408-0FEA-487D-B49D-F1C11891ED2D}" type="presOf" srcId="{A5A21899-50A9-464D-9E72-4FDA0D6E0F0C}" destId="{084AF079-7783-4721-B20E-6483A7DB31B7}" srcOrd="0" destOrd="0" presId="urn:microsoft.com/office/officeart/2005/8/layout/chevron1"/>
    <dgm:cxn modelId="{6653A3D5-2D2A-420A-A575-EF6078F9AEB4}" srcId="{3B516714-6CF5-48C8-897B-8C1F34F86420}" destId="{A02E7194-4D3B-4376-9C51-F136CD67EB0E}" srcOrd="1" destOrd="0" parTransId="{FFEA25F0-1F85-4748-99A5-3BE731FFB403}" sibTransId="{1E2FE7C0-C055-4C67-9DDD-FE5C4DC6D714}"/>
    <dgm:cxn modelId="{D7246FAE-43D5-4F85-A47D-ABFC68545841}" srcId="{3B516714-6CF5-48C8-897B-8C1F34F86420}" destId="{72E87414-D9DB-4F65-A6F5-61CA9F709D2B}" srcOrd="4" destOrd="0" parTransId="{58B291F7-3C99-494B-8541-63FC3ED771AA}" sibTransId="{C4C485EE-9F5A-4AE1-BD1E-512B0D983215}"/>
    <dgm:cxn modelId="{7755B5AB-47D8-4559-990B-37B1774E6BFD}" type="presOf" srcId="{53790CA7-43AB-428C-84DD-17F1501DDDF9}" destId="{32374BF2-080D-4B29-A3F9-E4D66CA6FEF5}" srcOrd="0" destOrd="0" presId="urn:microsoft.com/office/officeart/2005/8/layout/chevron1"/>
    <dgm:cxn modelId="{3E26C8F2-477F-41C4-9205-AF05571E859A}" type="presOf" srcId="{A02E7194-4D3B-4376-9C51-F136CD67EB0E}" destId="{189B3010-AEFB-4849-9F59-488DCB019636}" srcOrd="0" destOrd="0" presId="urn:microsoft.com/office/officeart/2005/8/layout/chevron1"/>
    <dgm:cxn modelId="{4371E73A-AED4-43D3-886A-1016F164EEED}" type="presOf" srcId="{72E87414-D9DB-4F65-A6F5-61CA9F709D2B}" destId="{27BA50B6-46C6-4AAB-B51B-086E6F03441A}" srcOrd="0" destOrd="0" presId="urn:microsoft.com/office/officeart/2005/8/layout/chevron1"/>
    <dgm:cxn modelId="{F11C147C-1BFF-4735-B15A-1B8F4C33A93F}" type="presOf" srcId="{3B516714-6CF5-48C8-897B-8C1F34F86420}" destId="{17FBD1BD-ABA7-4C27-ADEE-F49279792563}" srcOrd="0" destOrd="0" presId="urn:microsoft.com/office/officeart/2005/8/layout/chevron1"/>
    <dgm:cxn modelId="{4F352B44-5C2E-4234-9D73-01FFE2CE3745}" type="presOf" srcId="{F01844D6-5D4D-44A1-AD22-1F270015E0EA}" destId="{1F6F1EC9-F9F2-4255-95C5-9D96A435DAE2}" srcOrd="0" destOrd="0" presId="urn:microsoft.com/office/officeart/2005/8/layout/chevron1"/>
    <dgm:cxn modelId="{43399E3D-44A9-4004-B755-02B2DE9C0512}" srcId="{3B516714-6CF5-48C8-897B-8C1F34F86420}" destId="{F01844D6-5D4D-44A1-AD22-1F270015E0EA}" srcOrd="3" destOrd="0" parTransId="{D0687E68-A3BA-4B76-B064-F42F739BB727}" sibTransId="{45E14C6A-EC58-411B-8641-EAB1AB19F9F6}"/>
    <dgm:cxn modelId="{1EDCE26E-C515-4244-BE7B-59A8AF8465C0}" srcId="{3B516714-6CF5-48C8-897B-8C1F34F86420}" destId="{A5A21899-50A9-464D-9E72-4FDA0D6E0F0C}" srcOrd="0" destOrd="0" parTransId="{2AF37400-8E86-4DD0-9E31-AB7F46036D5D}" sibTransId="{D7952FCA-BD85-4073-ABE3-0452EA5E36C5}"/>
    <dgm:cxn modelId="{348CA9EC-EF0A-4D73-8D6D-014DAEAC560B}" srcId="{3B516714-6CF5-48C8-897B-8C1F34F86420}" destId="{53790CA7-43AB-428C-84DD-17F1501DDDF9}" srcOrd="2" destOrd="0" parTransId="{5698C949-C397-40DA-8DAF-1B92E4F66271}" sibTransId="{C8D73A8C-BE3F-4674-B859-350759696D6A}"/>
    <dgm:cxn modelId="{1869623E-6952-474E-A6CE-50D0F0AAF892}" type="presParOf" srcId="{17FBD1BD-ABA7-4C27-ADEE-F49279792563}" destId="{084AF079-7783-4721-B20E-6483A7DB31B7}" srcOrd="0" destOrd="0" presId="urn:microsoft.com/office/officeart/2005/8/layout/chevron1"/>
    <dgm:cxn modelId="{BC6A5E36-9EB7-4C98-B498-04CA707A9328}" type="presParOf" srcId="{17FBD1BD-ABA7-4C27-ADEE-F49279792563}" destId="{6651601E-8F47-4A94-9DBA-FF49D9955688}" srcOrd="1" destOrd="0" presId="urn:microsoft.com/office/officeart/2005/8/layout/chevron1"/>
    <dgm:cxn modelId="{C8134C12-500D-48B9-ABB7-D1A757260F47}" type="presParOf" srcId="{17FBD1BD-ABA7-4C27-ADEE-F49279792563}" destId="{189B3010-AEFB-4849-9F59-488DCB019636}" srcOrd="2" destOrd="0" presId="urn:microsoft.com/office/officeart/2005/8/layout/chevron1"/>
    <dgm:cxn modelId="{C83EFB06-1B63-4671-A4B0-DC9B24D0267A}" type="presParOf" srcId="{17FBD1BD-ABA7-4C27-ADEE-F49279792563}" destId="{0E906FCF-EF91-43E0-B56F-8B95A1C5C93C}" srcOrd="3" destOrd="0" presId="urn:microsoft.com/office/officeart/2005/8/layout/chevron1"/>
    <dgm:cxn modelId="{F5D87B10-7B6E-4124-9BBC-F8A06942A118}" type="presParOf" srcId="{17FBD1BD-ABA7-4C27-ADEE-F49279792563}" destId="{32374BF2-080D-4B29-A3F9-E4D66CA6FEF5}" srcOrd="4" destOrd="0" presId="urn:microsoft.com/office/officeart/2005/8/layout/chevron1"/>
    <dgm:cxn modelId="{702D15E1-4184-4AF3-AA39-DB8F17B61B0C}" type="presParOf" srcId="{17FBD1BD-ABA7-4C27-ADEE-F49279792563}" destId="{4B872BB9-8271-4BD2-B00A-33EC1A03343A}" srcOrd="5" destOrd="0" presId="urn:microsoft.com/office/officeart/2005/8/layout/chevron1"/>
    <dgm:cxn modelId="{FA36C80E-A02B-4C30-9CDB-AEE4A0AB035C}" type="presParOf" srcId="{17FBD1BD-ABA7-4C27-ADEE-F49279792563}" destId="{1F6F1EC9-F9F2-4255-95C5-9D96A435DAE2}" srcOrd="6" destOrd="0" presId="urn:microsoft.com/office/officeart/2005/8/layout/chevron1"/>
    <dgm:cxn modelId="{D7D9A222-B58E-433B-A24C-0849D62D8904}" type="presParOf" srcId="{17FBD1BD-ABA7-4C27-ADEE-F49279792563}" destId="{F773F5F3-5111-4E5D-AEC1-1AA9525BDED5}" srcOrd="7" destOrd="0" presId="urn:microsoft.com/office/officeart/2005/8/layout/chevron1"/>
    <dgm:cxn modelId="{637D89DA-9785-48F3-A48D-7738C653CD0E}" type="presParOf" srcId="{17FBD1BD-ABA7-4C27-ADEE-F49279792563}" destId="{27BA50B6-46C6-4AAB-B51B-086E6F03441A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B516714-6CF5-48C8-897B-8C1F34F86420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A5A21899-50A9-464D-9E72-4FDA0D6E0F0C}">
      <dgm:prSet phldrT="[Texte]" custT="1"/>
      <dgm:spPr>
        <a:noFill/>
        <a:ln>
          <a:solidFill>
            <a:srgbClr val="00477F"/>
          </a:solidFill>
        </a:ln>
      </dgm:spPr>
      <dgm:t>
        <a:bodyPr/>
        <a:lstStyle/>
        <a:p>
          <a:r>
            <a:rPr lang="fr-FR" sz="1200" baseline="0" dirty="0" smtClean="0">
              <a:solidFill>
                <a:srgbClr val="235A99"/>
              </a:solidFill>
            </a:rPr>
            <a:t>Recueil des besoins</a:t>
          </a:r>
          <a:endParaRPr lang="fr-FR" sz="1200" baseline="0" dirty="0">
            <a:solidFill>
              <a:srgbClr val="235A99"/>
            </a:solidFill>
          </a:endParaRPr>
        </a:p>
      </dgm:t>
    </dgm:pt>
    <dgm:pt modelId="{2AF37400-8E86-4DD0-9E31-AB7F46036D5D}" type="parTrans" cxnId="{1EDCE26E-C515-4244-BE7B-59A8AF8465C0}">
      <dgm:prSet/>
      <dgm:spPr/>
      <dgm:t>
        <a:bodyPr/>
        <a:lstStyle/>
        <a:p>
          <a:endParaRPr lang="fr-FR"/>
        </a:p>
      </dgm:t>
    </dgm:pt>
    <dgm:pt modelId="{D7952FCA-BD85-4073-ABE3-0452EA5E36C5}" type="sibTrans" cxnId="{1EDCE26E-C515-4244-BE7B-59A8AF8465C0}">
      <dgm:prSet/>
      <dgm:spPr/>
      <dgm:t>
        <a:bodyPr/>
        <a:lstStyle/>
        <a:p>
          <a:endParaRPr lang="fr-FR"/>
        </a:p>
      </dgm:t>
    </dgm:pt>
    <dgm:pt modelId="{A02E7194-4D3B-4376-9C51-F136CD67EB0E}">
      <dgm:prSet phldrT="[Texte]"/>
      <dgm:spPr>
        <a:noFill/>
        <a:ln>
          <a:noFill/>
        </a:ln>
      </dgm:spPr>
      <dgm:t>
        <a:bodyPr/>
        <a:lstStyle/>
        <a:p>
          <a:r>
            <a:rPr lang="fr-FR" dirty="0" smtClean="0"/>
            <a:t>Design</a:t>
          </a:r>
          <a:endParaRPr lang="fr-FR" dirty="0"/>
        </a:p>
      </dgm:t>
    </dgm:pt>
    <dgm:pt modelId="{FFEA25F0-1F85-4748-99A5-3BE731FFB403}" type="parTrans" cxnId="{6653A3D5-2D2A-420A-A575-EF6078F9AEB4}">
      <dgm:prSet/>
      <dgm:spPr/>
      <dgm:t>
        <a:bodyPr/>
        <a:lstStyle/>
        <a:p>
          <a:endParaRPr lang="fr-FR"/>
        </a:p>
      </dgm:t>
    </dgm:pt>
    <dgm:pt modelId="{1E2FE7C0-C055-4C67-9DDD-FE5C4DC6D714}" type="sibTrans" cxnId="{6653A3D5-2D2A-420A-A575-EF6078F9AEB4}">
      <dgm:prSet/>
      <dgm:spPr/>
      <dgm:t>
        <a:bodyPr/>
        <a:lstStyle/>
        <a:p>
          <a:endParaRPr lang="fr-FR"/>
        </a:p>
      </dgm:t>
    </dgm:pt>
    <dgm:pt modelId="{53790CA7-43AB-428C-84DD-17F1501DDDF9}">
      <dgm:prSet phldrT="[Texte]" custT="1"/>
      <dgm:spPr>
        <a:noFill/>
        <a:ln>
          <a:solidFill>
            <a:srgbClr val="88C390"/>
          </a:solidFill>
        </a:ln>
      </dgm:spPr>
      <dgm:t>
        <a:bodyPr/>
        <a:lstStyle/>
        <a:p>
          <a:r>
            <a:rPr lang="fr-FR" sz="1200" baseline="0" dirty="0" smtClean="0">
              <a:solidFill>
                <a:srgbClr val="88C390"/>
              </a:solidFill>
            </a:rPr>
            <a:t>Conception générale</a:t>
          </a:r>
          <a:endParaRPr lang="fr-FR" sz="1200" baseline="0" dirty="0">
            <a:solidFill>
              <a:srgbClr val="88C390"/>
            </a:solidFill>
          </a:endParaRPr>
        </a:p>
      </dgm:t>
    </dgm:pt>
    <dgm:pt modelId="{5698C949-C397-40DA-8DAF-1B92E4F66271}" type="parTrans" cxnId="{348CA9EC-EF0A-4D73-8D6D-014DAEAC560B}">
      <dgm:prSet/>
      <dgm:spPr/>
      <dgm:t>
        <a:bodyPr/>
        <a:lstStyle/>
        <a:p>
          <a:endParaRPr lang="fr-FR"/>
        </a:p>
      </dgm:t>
    </dgm:pt>
    <dgm:pt modelId="{C8D73A8C-BE3F-4674-B859-350759696D6A}" type="sibTrans" cxnId="{348CA9EC-EF0A-4D73-8D6D-014DAEAC560B}">
      <dgm:prSet/>
      <dgm:spPr/>
      <dgm:t>
        <a:bodyPr/>
        <a:lstStyle/>
        <a:p>
          <a:endParaRPr lang="fr-FR"/>
        </a:p>
      </dgm:t>
    </dgm:pt>
    <dgm:pt modelId="{72E87414-D9DB-4F65-A6F5-61CA9F709D2B}">
      <dgm:prSet phldrT="[Texte]" custT="1"/>
      <dgm:spPr>
        <a:noFill/>
        <a:ln>
          <a:solidFill>
            <a:srgbClr val="F07D00"/>
          </a:solidFill>
        </a:ln>
      </dgm:spPr>
      <dgm:t>
        <a:bodyPr/>
        <a:lstStyle/>
        <a:p>
          <a:r>
            <a:rPr lang="fr-FR" sz="1200" baseline="0" dirty="0" smtClean="0">
              <a:solidFill>
                <a:srgbClr val="F07D00"/>
              </a:solidFill>
            </a:rPr>
            <a:t>Fin du projet</a:t>
          </a:r>
          <a:endParaRPr lang="fr-FR" sz="1200" baseline="0" dirty="0">
            <a:solidFill>
              <a:srgbClr val="F07D00"/>
            </a:solidFill>
          </a:endParaRPr>
        </a:p>
      </dgm:t>
    </dgm:pt>
    <dgm:pt modelId="{58B291F7-3C99-494B-8541-63FC3ED771AA}" type="parTrans" cxnId="{D7246FAE-43D5-4F85-A47D-ABFC68545841}">
      <dgm:prSet/>
      <dgm:spPr/>
      <dgm:t>
        <a:bodyPr/>
        <a:lstStyle/>
        <a:p>
          <a:endParaRPr lang="fr-FR"/>
        </a:p>
      </dgm:t>
    </dgm:pt>
    <dgm:pt modelId="{C4C485EE-9F5A-4AE1-BD1E-512B0D983215}" type="sibTrans" cxnId="{D7246FAE-43D5-4F85-A47D-ABFC68545841}">
      <dgm:prSet/>
      <dgm:spPr/>
      <dgm:t>
        <a:bodyPr/>
        <a:lstStyle/>
        <a:p>
          <a:endParaRPr lang="fr-FR"/>
        </a:p>
      </dgm:t>
    </dgm:pt>
    <dgm:pt modelId="{F01844D6-5D4D-44A1-AD22-1F270015E0EA}">
      <dgm:prSet phldrT="[Texte]" custT="1"/>
      <dgm:spPr>
        <a:noFill/>
        <a:ln>
          <a:solidFill>
            <a:srgbClr val="9B5CD3"/>
          </a:solidFill>
        </a:ln>
      </dgm:spPr>
      <dgm:t>
        <a:bodyPr/>
        <a:lstStyle/>
        <a:p>
          <a:r>
            <a:rPr lang="fr-FR" sz="1200" baseline="0" dirty="0" smtClean="0">
              <a:solidFill>
                <a:srgbClr val="9B5CD3"/>
              </a:solidFill>
            </a:rPr>
            <a:t>Espace membre</a:t>
          </a:r>
          <a:endParaRPr lang="fr-FR" sz="1200" baseline="0" dirty="0">
            <a:solidFill>
              <a:srgbClr val="9B5CD3"/>
            </a:solidFill>
          </a:endParaRPr>
        </a:p>
      </dgm:t>
    </dgm:pt>
    <dgm:pt modelId="{D0687E68-A3BA-4B76-B064-F42F739BB727}" type="parTrans" cxnId="{43399E3D-44A9-4004-B755-02B2DE9C0512}">
      <dgm:prSet/>
      <dgm:spPr/>
      <dgm:t>
        <a:bodyPr/>
        <a:lstStyle/>
        <a:p>
          <a:endParaRPr lang="fr-FR"/>
        </a:p>
      </dgm:t>
    </dgm:pt>
    <dgm:pt modelId="{45E14C6A-EC58-411B-8641-EAB1AB19F9F6}" type="sibTrans" cxnId="{43399E3D-44A9-4004-B755-02B2DE9C0512}">
      <dgm:prSet/>
      <dgm:spPr/>
      <dgm:t>
        <a:bodyPr/>
        <a:lstStyle/>
        <a:p>
          <a:endParaRPr lang="fr-FR"/>
        </a:p>
      </dgm:t>
    </dgm:pt>
    <dgm:pt modelId="{17FBD1BD-ABA7-4C27-ADEE-F49279792563}" type="pres">
      <dgm:prSet presAssocID="{3B516714-6CF5-48C8-897B-8C1F34F86420}" presName="Name0" presStyleCnt="0">
        <dgm:presLayoutVars>
          <dgm:dir/>
          <dgm:animLvl val="lvl"/>
          <dgm:resizeHandles val="exact"/>
        </dgm:presLayoutVars>
      </dgm:prSet>
      <dgm:spPr/>
    </dgm:pt>
    <dgm:pt modelId="{084AF079-7783-4721-B20E-6483A7DB31B7}" type="pres">
      <dgm:prSet presAssocID="{A5A21899-50A9-464D-9E72-4FDA0D6E0F0C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51601E-8F47-4A94-9DBA-FF49D9955688}" type="pres">
      <dgm:prSet presAssocID="{D7952FCA-BD85-4073-ABE3-0452EA5E36C5}" presName="parTxOnlySpace" presStyleCnt="0"/>
      <dgm:spPr/>
    </dgm:pt>
    <dgm:pt modelId="{189B3010-AEFB-4849-9F59-488DCB019636}" type="pres">
      <dgm:prSet presAssocID="{A02E7194-4D3B-4376-9C51-F136CD67EB0E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0E906FCF-EF91-43E0-B56F-8B95A1C5C93C}" type="pres">
      <dgm:prSet presAssocID="{1E2FE7C0-C055-4C67-9DDD-FE5C4DC6D714}" presName="parTxOnlySpace" presStyleCnt="0"/>
      <dgm:spPr/>
    </dgm:pt>
    <dgm:pt modelId="{32374BF2-080D-4B29-A3F9-E4D66CA6FEF5}" type="pres">
      <dgm:prSet presAssocID="{53790CA7-43AB-428C-84DD-17F1501DDDF9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4B872BB9-8271-4BD2-B00A-33EC1A03343A}" type="pres">
      <dgm:prSet presAssocID="{C8D73A8C-BE3F-4674-B859-350759696D6A}" presName="parTxOnlySpace" presStyleCnt="0"/>
      <dgm:spPr/>
    </dgm:pt>
    <dgm:pt modelId="{1F6F1EC9-F9F2-4255-95C5-9D96A435DAE2}" type="pres">
      <dgm:prSet presAssocID="{F01844D6-5D4D-44A1-AD22-1F270015E0E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773F5F3-5111-4E5D-AEC1-1AA9525BDED5}" type="pres">
      <dgm:prSet presAssocID="{45E14C6A-EC58-411B-8641-EAB1AB19F9F6}" presName="parTxOnlySpace" presStyleCnt="0"/>
      <dgm:spPr/>
    </dgm:pt>
    <dgm:pt modelId="{27BA50B6-46C6-4AAB-B51B-086E6F03441A}" type="pres">
      <dgm:prSet presAssocID="{72E87414-D9DB-4F65-A6F5-61CA9F709D2B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DE389402-0FB8-4232-ABCE-FAB3BC9811C1}" type="presOf" srcId="{3B516714-6CF5-48C8-897B-8C1F34F86420}" destId="{17FBD1BD-ABA7-4C27-ADEE-F49279792563}" srcOrd="0" destOrd="0" presId="urn:microsoft.com/office/officeart/2005/8/layout/chevron1"/>
    <dgm:cxn modelId="{6653A3D5-2D2A-420A-A575-EF6078F9AEB4}" srcId="{3B516714-6CF5-48C8-897B-8C1F34F86420}" destId="{A02E7194-4D3B-4376-9C51-F136CD67EB0E}" srcOrd="1" destOrd="0" parTransId="{FFEA25F0-1F85-4748-99A5-3BE731FFB403}" sibTransId="{1E2FE7C0-C055-4C67-9DDD-FE5C4DC6D714}"/>
    <dgm:cxn modelId="{5526CE2B-221F-45BE-B35F-2FCC6E327E23}" type="presOf" srcId="{72E87414-D9DB-4F65-A6F5-61CA9F709D2B}" destId="{27BA50B6-46C6-4AAB-B51B-086E6F03441A}" srcOrd="0" destOrd="0" presId="urn:microsoft.com/office/officeart/2005/8/layout/chevron1"/>
    <dgm:cxn modelId="{D7246FAE-43D5-4F85-A47D-ABFC68545841}" srcId="{3B516714-6CF5-48C8-897B-8C1F34F86420}" destId="{72E87414-D9DB-4F65-A6F5-61CA9F709D2B}" srcOrd="4" destOrd="0" parTransId="{58B291F7-3C99-494B-8541-63FC3ED771AA}" sibTransId="{C4C485EE-9F5A-4AE1-BD1E-512B0D983215}"/>
    <dgm:cxn modelId="{2F09FE59-87C5-44EB-B184-F06FA52336C7}" type="presOf" srcId="{F01844D6-5D4D-44A1-AD22-1F270015E0EA}" destId="{1F6F1EC9-F9F2-4255-95C5-9D96A435DAE2}" srcOrd="0" destOrd="0" presId="urn:microsoft.com/office/officeart/2005/8/layout/chevron1"/>
    <dgm:cxn modelId="{A848AA28-315B-4877-8AFE-AF46762C2D76}" type="presOf" srcId="{53790CA7-43AB-428C-84DD-17F1501DDDF9}" destId="{32374BF2-080D-4B29-A3F9-E4D66CA6FEF5}" srcOrd="0" destOrd="0" presId="urn:microsoft.com/office/officeart/2005/8/layout/chevron1"/>
    <dgm:cxn modelId="{AC0AB790-3987-4FE7-B1A4-F53DD49B60AE}" type="presOf" srcId="{A02E7194-4D3B-4376-9C51-F136CD67EB0E}" destId="{189B3010-AEFB-4849-9F59-488DCB019636}" srcOrd="0" destOrd="0" presId="urn:microsoft.com/office/officeart/2005/8/layout/chevron1"/>
    <dgm:cxn modelId="{3D748316-E234-4AA0-8006-EA6DCD5031E8}" type="presOf" srcId="{A5A21899-50A9-464D-9E72-4FDA0D6E0F0C}" destId="{084AF079-7783-4721-B20E-6483A7DB31B7}" srcOrd="0" destOrd="0" presId="urn:microsoft.com/office/officeart/2005/8/layout/chevron1"/>
    <dgm:cxn modelId="{43399E3D-44A9-4004-B755-02B2DE9C0512}" srcId="{3B516714-6CF5-48C8-897B-8C1F34F86420}" destId="{F01844D6-5D4D-44A1-AD22-1F270015E0EA}" srcOrd="3" destOrd="0" parTransId="{D0687E68-A3BA-4B76-B064-F42F739BB727}" sibTransId="{45E14C6A-EC58-411B-8641-EAB1AB19F9F6}"/>
    <dgm:cxn modelId="{1EDCE26E-C515-4244-BE7B-59A8AF8465C0}" srcId="{3B516714-6CF5-48C8-897B-8C1F34F86420}" destId="{A5A21899-50A9-464D-9E72-4FDA0D6E0F0C}" srcOrd="0" destOrd="0" parTransId="{2AF37400-8E86-4DD0-9E31-AB7F46036D5D}" sibTransId="{D7952FCA-BD85-4073-ABE3-0452EA5E36C5}"/>
    <dgm:cxn modelId="{348CA9EC-EF0A-4D73-8D6D-014DAEAC560B}" srcId="{3B516714-6CF5-48C8-897B-8C1F34F86420}" destId="{53790CA7-43AB-428C-84DD-17F1501DDDF9}" srcOrd="2" destOrd="0" parTransId="{5698C949-C397-40DA-8DAF-1B92E4F66271}" sibTransId="{C8D73A8C-BE3F-4674-B859-350759696D6A}"/>
    <dgm:cxn modelId="{DBC3C022-F171-4199-A174-EF53A1EA799F}" type="presParOf" srcId="{17FBD1BD-ABA7-4C27-ADEE-F49279792563}" destId="{084AF079-7783-4721-B20E-6483A7DB31B7}" srcOrd="0" destOrd="0" presId="urn:microsoft.com/office/officeart/2005/8/layout/chevron1"/>
    <dgm:cxn modelId="{E2579F4F-EC8A-4FE5-8794-EB56A6CE203E}" type="presParOf" srcId="{17FBD1BD-ABA7-4C27-ADEE-F49279792563}" destId="{6651601E-8F47-4A94-9DBA-FF49D9955688}" srcOrd="1" destOrd="0" presId="urn:microsoft.com/office/officeart/2005/8/layout/chevron1"/>
    <dgm:cxn modelId="{E582E86A-F934-49D1-9973-4DE582D5A57A}" type="presParOf" srcId="{17FBD1BD-ABA7-4C27-ADEE-F49279792563}" destId="{189B3010-AEFB-4849-9F59-488DCB019636}" srcOrd="2" destOrd="0" presId="urn:microsoft.com/office/officeart/2005/8/layout/chevron1"/>
    <dgm:cxn modelId="{4554F790-9D7D-4346-B95A-EA2FE1755F8F}" type="presParOf" srcId="{17FBD1BD-ABA7-4C27-ADEE-F49279792563}" destId="{0E906FCF-EF91-43E0-B56F-8B95A1C5C93C}" srcOrd="3" destOrd="0" presId="urn:microsoft.com/office/officeart/2005/8/layout/chevron1"/>
    <dgm:cxn modelId="{6326B249-B79A-4604-856C-45E3C4268B03}" type="presParOf" srcId="{17FBD1BD-ABA7-4C27-ADEE-F49279792563}" destId="{32374BF2-080D-4B29-A3F9-E4D66CA6FEF5}" srcOrd="4" destOrd="0" presId="urn:microsoft.com/office/officeart/2005/8/layout/chevron1"/>
    <dgm:cxn modelId="{1FFEB6D9-D153-4A90-865E-6DA065390E7E}" type="presParOf" srcId="{17FBD1BD-ABA7-4C27-ADEE-F49279792563}" destId="{4B872BB9-8271-4BD2-B00A-33EC1A03343A}" srcOrd="5" destOrd="0" presId="urn:microsoft.com/office/officeart/2005/8/layout/chevron1"/>
    <dgm:cxn modelId="{5D305008-047F-40F2-AB45-80E8FC823EB4}" type="presParOf" srcId="{17FBD1BD-ABA7-4C27-ADEE-F49279792563}" destId="{1F6F1EC9-F9F2-4255-95C5-9D96A435DAE2}" srcOrd="6" destOrd="0" presId="urn:microsoft.com/office/officeart/2005/8/layout/chevron1"/>
    <dgm:cxn modelId="{E0677566-9D72-4427-A301-B196D5F5CD43}" type="presParOf" srcId="{17FBD1BD-ABA7-4C27-ADEE-F49279792563}" destId="{F773F5F3-5111-4E5D-AEC1-1AA9525BDED5}" srcOrd="7" destOrd="0" presId="urn:microsoft.com/office/officeart/2005/8/layout/chevron1"/>
    <dgm:cxn modelId="{9FF647AC-5381-498F-B4C0-E2BFCC06BDAB}" type="presParOf" srcId="{17FBD1BD-ABA7-4C27-ADEE-F49279792563}" destId="{27BA50B6-46C6-4AAB-B51B-086E6F03441A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B516714-6CF5-48C8-897B-8C1F34F86420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A5A21899-50A9-464D-9E72-4FDA0D6E0F0C}">
      <dgm:prSet phldrT="[Texte]" custT="1"/>
      <dgm:spPr>
        <a:noFill/>
        <a:ln>
          <a:solidFill>
            <a:srgbClr val="00477F"/>
          </a:solidFill>
        </a:ln>
      </dgm:spPr>
      <dgm:t>
        <a:bodyPr/>
        <a:lstStyle/>
        <a:p>
          <a:r>
            <a:rPr lang="fr-FR" sz="1200" baseline="0" dirty="0" smtClean="0">
              <a:solidFill>
                <a:srgbClr val="00477F"/>
              </a:solidFill>
            </a:rPr>
            <a:t>Analyse des besoins</a:t>
          </a:r>
          <a:endParaRPr lang="fr-FR" sz="1200" baseline="0" dirty="0">
            <a:solidFill>
              <a:srgbClr val="00477F"/>
            </a:solidFill>
          </a:endParaRPr>
        </a:p>
      </dgm:t>
    </dgm:pt>
    <dgm:pt modelId="{2AF37400-8E86-4DD0-9E31-AB7F46036D5D}" type="parTrans" cxnId="{1EDCE26E-C515-4244-BE7B-59A8AF8465C0}">
      <dgm:prSet/>
      <dgm:spPr/>
      <dgm:t>
        <a:bodyPr/>
        <a:lstStyle/>
        <a:p>
          <a:endParaRPr lang="fr-FR"/>
        </a:p>
      </dgm:t>
    </dgm:pt>
    <dgm:pt modelId="{D7952FCA-BD85-4073-ABE3-0452EA5E36C5}" type="sibTrans" cxnId="{1EDCE26E-C515-4244-BE7B-59A8AF8465C0}">
      <dgm:prSet/>
      <dgm:spPr/>
      <dgm:t>
        <a:bodyPr/>
        <a:lstStyle/>
        <a:p>
          <a:endParaRPr lang="fr-FR"/>
        </a:p>
      </dgm:t>
    </dgm:pt>
    <dgm:pt modelId="{A02E7194-4D3B-4376-9C51-F136CD67EB0E}">
      <dgm:prSet phldrT="[Texte]"/>
      <dgm:spPr>
        <a:noFill/>
        <a:ln>
          <a:noFill/>
        </a:ln>
      </dgm:spPr>
      <dgm:t>
        <a:bodyPr/>
        <a:lstStyle/>
        <a:p>
          <a:r>
            <a:rPr lang="fr-FR" dirty="0" smtClean="0"/>
            <a:t>Design</a:t>
          </a:r>
          <a:endParaRPr lang="fr-FR" dirty="0"/>
        </a:p>
      </dgm:t>
    </dgm:pt>
    <dgm:pt modelId="{FFEA25F0-1F85-4748-99A5-3BE731FFB403}" type="parTrans" cxnId="{6653A3D5-2D2A-420A-A575-EF6078F9AEB4}">
      <dgm:prSet/>
      <dgm:spPr/>
      <dgm:t>
        <a:bodyPr/>
        <a:lstStyle/>
        <a:p>
          <a:endParaRPr lang="fr-FR"/>
        </a:p>
      </dgm:t>
    </dgm:pt>
    <dgm:pt modelId="{1E2FE7C0-C055-4C67-9DDD-FE5C4DC6D714}" type="sibTrans" cxnId="{6653A3D5-2D2A-420A-A575-EF6078F9AEB4}">
      <dgm:prSet/>
      <dgm:spPr/>
      <dgm:t>
        <a:bodyPr/>
        <a:lstStyle/>
        <a:p>
          <a:endParaRPr lang="fr-FR"/>
        </a:p>
      </dgm:t>
    </dgm:pt>
    <dgm:pt modelId="{53790CA7-43AB-428C-84DD-17F1501DDDF9}">
      <dgm:prSet phldrT="[Texte]" custT="1"/>
      <dgm:spPr>
        <a:noFill/>
        <a:ln>
          <a:solidFill>
            <a:srgbClr val="88C390"/>
          </a:solidFill>
        </a:ln>
      </dgm:spPr>
      <dgm:t>
        <a:bodyPr/>
        <a:lstStyle/>
        <a:p>
          <a:r>
            <a:rPr lang="fr-FR" sz="1200" baseline="0" dirty="0" smtClean="0">
              <a:solidFill>
                <a:srgbClr val="88C390"/>
              </a:solidFill>
            </a:rPr>
            <a:t>Conception détaillée</a:t>
          </a:r>
          <a:endParaRPr lang="fr-FR" sz="1200" baseline="0" dirty="0">
            <a:solidFill>
              <a:srgbClr val="88C390"/>
            </a:solidFill>
          </a:endParaRPr>
        </a:p>
      </dgm:t>
    </dgm:pt>
    <dgm:pt modelId="{5698C949-C397-40DA-8DAF-1B92E4F66271}" type="parTrans" cxnId="{348CA9EC-EF0A-4D73-8D6D-014DAEAC560B}">
      <dgm:prSet/>
      <dgm:spPr/>
      <dgm:t>
        <a:bodyPr/>
        <a:lstStyle/>
        <a:p>
          <a:endParaRPr lang="fr-FR"/>
        </a:p>
      </dgm:t>
    </dgm:pt>
    <dgm:pt modelId="{C8D73A8C-BE3F-4674-B859-350759696D6A}" type="sibTrans" cxnId="{348CA9EC-EF0A-4D73-8D6D-014DAEAC560B}">
      <dgm:prSet/>
      <dgm:spPr/>
      <dgm:t>
        <a:bodyPr/>
        <a:lstStyle/>
        <a:p>
          <a:endParaRPr lang="fr-FR"/>
        </a:p>
      </dgm:t>
    </dgm:pt>
    <dgm:pt modelId="{72E87414-D9DB-4F65-A6F5-61CA9F709D2B}">
      <dgm:prSet phldrT="[Texte]" custT="1"/>
      <dgm:spPr>
        <a:noFill/>
        <a:ln>
          <a:solidFill>
            <a:srgbClr val="F07D00"/>
          </a:solidFill>
        </a:ln>
      </dgm:spPr>
      <dgm:t>
        <a:bodyPr/>
        <a:lstStyle/>
        <a:p>
          <a:r>
            <a:rPr lang="fr-FR" sz="1200" baseline="0" dirty="0" smtClean="0">
              <a:solidFill>
                <a:srgbClr val="F07D00"/>
              </a:solidFill>
            </a:rPr>
            <a:t>Fin du projet</a:t>
          </a:r>
          <a:endParaRPr lang="fr-FR" sz="1200" baseline="0" dirty="0">
            <a:solidFill>
              <a:srgbClr val="F07D00"/>
            </a:solidFill>
          </a:endParaRPr>
        </a:p>
      </dgm:t>
    </dgm:pt>
    <dgm:pt modelId="{58B291F7-3C99-494B-8541-63FC3ED771AA}" type="parTrans" cxnId="{D7246FAE-43D5-4F85-A47D-ABFC68545841}">
      <dgm:prSet/>
      <dgm:spPr/>
      <dgm:t>
        <a:bodyPr/>
        <a:lstStyle/>
        <a:p>
          <a:endParaRPr lang="fr-FR"/>
        </a:p>
      </dgm:t>
    </dgm:pt>
    <dgm:pt modelId="{C4C485EE-9F5A-4AE1-BD1E-512B0D983215}" type="sibTrans" cxnId="{D7246FAE-43D5-4F85-A47D-ABFC68545841}">
      <dgm:prSet/>
      <dgm:spPr/>
      <dgm:t>
        <a:bodyPr/>
        <a:lstStyle/>
        <a:p>
          <a:endParaRPr lang="fr-FR"/>
        </a:p>
      </dgm:t>
    </dgm:pt>
    <dgm:pt modelId="{F01844D6-5D4D-44A1-AD22-1F270015E0EA}">
      <dgm:prSet phldrT="[Texte]" custT="1"/>
      <dgm:spPr>
        <a:noFill/>
        <a:ln>
          <a:solidFill>
            <a:srgbClr val="9B5CD3"/>
          </a:solidFill>
        </a:ln>
      </dgm:spPr>
      <dgm:t>
        <a:bodyPr/>
        <a:lstStyle/>
        <a:p>
          <a:r>
            <a:rPr lang="fr-FR" sz="1200" baseline="0" dirty="0" smtClean="0">
              <a:solidFill>
                <a:srgbClr val="9B5CD3"/>
              </a:solidFill>
            </a:rPr>
            <a:t>Gestion d’outils</a:t>
          </a:r>
          <a:endParaRPr lang="fr-FR" sz="1200" baseline="0" dirty="0">
            <a:solidFill>
              <a:srgbClr val="9B5CD3"/>
            </a:solidFill>
          </a:endParaRPr>
        </a:p>
      </dgm:t>
    </dgm:pt>
    <dgm:pt modelId="{D0687E68-A3BA-4B76-B064-F42F739BB727}" type="parTrans" cxnId="{43399E3D-44A9-4004-B755-02B2DE9C0512}">
      <dgm:prSet/>
      <dgm:spPr/>
      <dgm:t>
        <a:bodyPr/>
        <a:lstStyle/>
        <a:p>
          <a:endParaRPr lang="fr-FR"/>
        </a:p>
      </dgm:t>
    </dgm:pt>
    <dgm:pt modelId="{45E14C6A-EC58-411B-8641-EAB1AB19F9F6}" type="sibTrans" cxnId="{43399E3D-44A9-4004-B755-02B2DE9C0512}">
      <dgm:prSet/>
      <dgm:spPr/>
      <dgm:t>
        <a:bodyPr/>
        <a:lstStyle/>
        <a:p>
          <a:endParaRPr lang="fr-FR"/>
        </a:p>
      </dgm:t>
    </dgm:pt>
    <dgm:pt modelId="{17FBD1BD-ABA7-4C27-ADEE-F49279792563}" type="pres">
      <dgm:prSet presAssocID="{3B516714-6CF5-48C8-897B-8C1F34F86420}" presName="Name0" presStyleCnt="0">
        <dgm:presLayoutVars>
          <dgm:dir/>
          <dgm:animLvl val="lvl"/>
          <dgm:resizeHandles val="exact"/>
        </dgm:presLayoutVars>
      </dgm:prSet>
      <dgm:spPr/>
    </dgm:pt>
    <dgm:pt modelId="{084AF079-7783-4721-B20E-6483A7DB31B7}" type="pres">
      <dgm:prSet presAssocID="{A5A21899-50A9-464D-9E72-4FDA0D6E0F0C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51601E-8F47-4A94-9DBA-FF49D9955688}" type="pres">
      <dgm:prSet presAssocID="{D7952FCA-BD85-4073-ABE3-0452EA5E36C5}" presName="parTxOnlySpace" presStyleCnt="0"/>
      <dgm:spPr/>
    </dgm:pt>
    <dgm:pt modelId="{189B3010-AEFB-4849-9F59-488DCB019636}" type="pres">
      <dgm:prSet presAssocID="{A02E7194-4D3B-4376-9C51-F136CD67EB0E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0E906FCF-EF91-43E0-B56F-8B95A1C5C93C}" type="pres">
      <dgm:prSet presAssocID="{1E2FE7C0-C055-4C67-9DDD-FE5C4DC6D714}" presName="parTxOnlySpace" presStyleCnt="0"/>
      <dgm:spPr/>
    </dgm:pt>
    <dgm:pt modelId="{32374BF2-080D-4B29-A3F9-E4D66CA6FEF5}" type="pres">
      <dgm:prSet presAssocID="{53790CA7-43AB-428C-84DD-17F1501DDDF9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4B872BB9-8271-4BD2-B00A-33EC1A03343A}" type="pres">
      <dgm:prSet presAssocID="{C8D73A8C-BE3F-4674-B859-350759696D6A}" presName="parTxOnlySpace" presStyleCnt="0"/>
      <dgm:spPr/>
    </dgm:pt>
    <dgm:pt modelId="{1F6F1EC9-F9F2-4255-95C5-9D96A435DAE2}" type="pres">
      <dgm:prSet presAssocID="{F01844D6-5D4D-44A1-AD22-1F270015E0E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773F5F3-5111-4E5D-AEC1-1AA9525BDED5}" type="pres">
      <dgm:prSet presAssocID="{45E14C6A-EC58-411B-8641-EAB1AB19F9F6}" presName="parTxOnlySpace" presStyleCnt="0"/>
      <dgm:spPr/>
    </dgm:pt>
    <dgm:pt modelId="{27BA50B6-46C6-4AAB-B51B-086E6F03441A}" type="pres">
      <dgm:prSet presAssocID="{72E87414-D9DB-4F65-A6F5-61CA9F709D2B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E30D57DD-3395-4E6F-BCA1-76D5577D4624}" type="presOf" srcId="{72E87414-D9DB-4F65-A6F5-61CA9F709D2B}" destId="{27BA50B6-46C6-4AAB-B51B-086E6F03441A}" srcOrd="0" destOrd="0" presId="urn:microsoft.com/office/officeart/2005/8/layout/chevron1"/>
    <dgm:cxn modelId="{454A5C0E-02AF-4319-A938-6375EFCAFA06}" type="presOf" srcId="{A5A21899-50A9-464D-9E72-4FDA0D6E0F0C}" destId="{084AF079-7783-4721-B20E-6483A7DB31B7}" srcOrd="0" destOrd="0" presId="urn:microsoft.com/office/officeart/2005/8/layout/chevron1"/>
    <dgm:cxn modelId="{6653A3D5-2D2A-420A-A575-EF6078F9AEB4}" srcId="{3B516714-6CF5-48C8-897B-8C1F34F86420}" destId="{A02E7194-4D3B-4376-9C51-F136CD67EB0E}" srcOrd="1" destOrd="0" parTransId="{FFEA25F0-1F85-4748-99A5-3BE731FFB403}" sibTransId="{1E2FE7C0-C055-4C67-9DDD-FE5C4DC6D714}"/>
    <dgm:cxn modelId="{D7246FAE-43D5-4F85-A47D-ABFC68545841}" srcId="{3B516714-6CF5-48C8-897B-8C1F34F86420}" destId="{72E87414-D9DB-4F65-A6F5-61CA9F709D2B}" srcOrd="4" destOrd="0" parTransId="{58B291F7-3C99-494B-8541-63FC3ED771AA}" sibTransId="{C4C485EE-9F5A-4AE1-BD1E-512B0D983215}"/>
    <dgm:cxn modelId="{0B5F08D0-1C15-40C6-9DE3-EBBA227724C4}" type="presOf" srcId="{53790CA7-43AB-428C-84DD-17F1501DDDF9}" destId="{32374BF2-080D-4B29-A3F9-E4D66CA6FEF5}" srcOrd="0" destOrd="0" presId="urn:microsoft.com/office/officeart/2005/8/layout/chevron1"/>
    <dgm:cxn modelId="{0AE39592-07A8-4138-AACD-BBA344823E32}" type="presOf" srcId="{A02E7194-4D3B-4376-9C51-F136CD67EB0E}" destId="{189B3010-AEFB-4849-9F59-488DCB019636}" srcOrd="0" destOrd="0" presId="urn:microsoft.com/office/officeart/2005/8/layout/chevron1"/>
    <dgm:cxn modelId="{4B6E5264-D1D0-429B-93E9-B5F2E585F560}" type="presOf" srcId="{3B516714-6CF5-48C8-897B-8C1F34F86420}" destId="{17FBD1BD-ABA7-4C27-ADEE-F49279792563}" srcOrd="0" destOrd="0" presId="urn:microsoft.com/office/officeart/2005/8/layout/chevron1"/>
    <dgm:cxn modelId="{E9BC1B29-A220-42EF-98D3-1831DA27AF2C}" type="presOf" srcId="{F01844D6-5D4D-44A1-AD22-1F270015E0EA}" destId="{1F6F1EC9-F9F2-4255-95C5-9D96A435DAE2}" srcOrd="0" destOrd="0" presId="urn:microsoft.com/office/officeart/2005/8/layout/chevron1"/>
    <dgm:cxn modelId="{43399E3D-44A9-4004-B755-02B2DE9C0512}" srcId="{3B516714-6CF5-48C8-897B-8C1F34F86420}" destId="{F01844D6-5D4D-44A1-AD22-1F270015E0EA}" srcOrd="3" destOrd="0" parTransId="{D0687E68-A3BA-4B76-B064-F42F739BB727}" sibTransId="{45E14C6A-EC58-411B-8641-EAB1AB19F9F6}"/>
    <dgm:cxn modelId="{1EDCE26E-C515-4244-BE7B-59A8AF8465C0}" srcId="{3B516714-6CF5-48C8-897B-8C1F34F86420}" destId="{A5A21899-50A9-464D-9E72-4FDA0D6E0F0C}" srcOrd="0" destOrd="0" parTransId="{2AF37400-8E86-4DD0-9E31-AB7F46036D5D}" sibTransId="{D7952FCA-BD85-4073-ABE3-0452EA5E36C5}"/>
    <dgm:cxn modelId="{348CA9EC-EF0A-4D73-8D6D-014DAEAC560B}" srcId="{3B516714-6CF5-48C8-897B-8C1F34F86420}" destId="{53790CA7-43AB-428C-84DD-17F1501DDDF9}" srcOrd="2" destOrd="0" parTransId="{5698C949-C397-40DA-8DAF-1B92E4F66271}" sibTransId="{C8D73A8C-BE3F-4674-B859-350759696D6A}"/>
    <dgm:cxn modelId="{3F355EB0-3A5E-429B-824E-EC36DDCFE84A}" type="presParOf" srcId="{17FBD1BD-ABA7-4C27-ADEE-F49279792563}" destId="{084AF079-7783-4721-B20E-6483A7DB31B7}" srcOrd="0" destOrd="0" presId="urn:microsoft.com/office/officeart/2005/8/layout/chevron1"/>
    <dgm:cxn modelId="{7AFD7DFB-FA2B-44F2-93CB-583D2EEA2008}" type="presParOf" srcId="{17FBD1BD-ABA7-4C27-ADEE-F49279792563}" destId="{6651601E-8F47-4A94-9DBA-FF49D9955688}" srcOrd="1" destOrd="0" presId="urn:microsoft.com/office/officeart/2005/8/layout/chevron1"/>
    <dgm:cxn modelId="{B7BBECDD-CEE0-425A-8044-D365EFA58813}" type="presParOf" srcId="{17FBD1BD-ABA7-4C27-ADEE-F49279792563}" destId="{189B3010-AEFB-4849-9F59-488DCB019636}" srcOrd="2" destOrd="0" presId="urn:microsoft.com/office/officeart/2005/8/layout/chevron1"/>
    <dgm:cxn modelId="{542D84F0-0A16-4A73-B322-E4BCEF418E26}" type="presParOf" srcId="{17FBD1BD-ABA7-4C27-ADEE-F49279792563}" destId="{0E906FCF-EF91-43E0-B56F-8B95A1C5C93C}" srcOrd="3" destOrd="0" presId="urn:microsoft.com/office/officeart/2005/8/layout/chevron1"/>
    <dgm:cxn modelId="{5AFC5005-0DDE-4AF1-AEBC-5DA54D3C39CC}" type="presParOf" srcId="{17FBD1BD-ABA7-4C27-ADEE-F49279792563}" destId="{32374BF2-080D-4B29-A3F9-E4D66CA6FEF5}" srcOrd="4" destOrd="0" presId="urn:microsoft.com/office/officeart/2005/8/layout/chevron1"/>
    <dgm:cxn modelId="{C61C355D-149C-480B-9A45-8B993039A441}" type="presParOf" srcId="{17FBD1BD-ABA7-4C27-ADEE-F49279792563}" destId="{4B872BB9-8271-4BD2-B00A-33EC1A03343A}" srcOrd="5" destOrd="0" presId="urn:microsoft.com/office/officeart/2005/8/layout/chevron1"/>
    <dgm:cxn modelId="{37B3D835-4301-4548-8A64-902FE4E53E37}" type="presParOf" srcId="{17FBD1BD-ABA7-4C27-ADEE-F49279792563}" destId="{1F6F1EC9-F9F2-4255-95C5-9D96A435DAE2}" srcOrd="6" destOrd="0" presId="urn:microsoft.com/office/officeart/2005/8/layout/chevron1"/>
    <dgm:cxn modelId="{3468B706-D184-4D1A-B9C8-9B78D94EEA4D}" type="presParOf" srcId="{17FBD1BD-ABA7-4C27-ADEE-F49279792563}" destId="{F773F5F3-5111-4E5D-AEC1-1AA9525BDED5}" srcOrd="7" destOrd="0" presId="urn:microsoft.com/office/officeart/2005/8/layout/chevron1"/>
    <dgm:cxn modelId="{5437FF4A-CE0B-40D7-B058-F744BFA01946}" type="presParOf" srcId="{17FBD1BD-ABA7-4C27-ADEE-F49279792563}" destId="{27BA50B6-46C6-4AAB-B51B-086E6F03441A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B516714-6CF5-48C8-897B-8C1F34F86420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A02E7194-4D3B-4376-9C51-F136CD67EB0E}">
      <dgm:prSet phldrT="[Texte]"/>
      <dgm:spPr>
        <a:noFill/>
      </dgm:spPr>
      <dgm:t>
        <a:bodyPr/>
        <a:lstStyle/>
        <a:p>
          <a:r>
            <a:rPr lang="fr-FR" dirty="0" smtClean="0"/>
            <a:t>Design</a:t>
          </a:r>
          <a:endParaRPr lang="fr-FR" dirty="0"/>
        </a:p>
      </dgm:t>
    </dgm:pt>
    <dgm:pt modelId="{FFEA25F0-1F85-4748-99A5-3BE731FFB403}" type="parTrans" cxnId="{6653A3D5-2D2A-420A-A575-EF6078F9AEB4}">
      <dgm:prSet/>
      <dgm:spPr/>
      <dgm:t>
        <a:bodyPr/>
        <a:lstStyle/>
        <a:p>
          <a:endParaRPr lang="fr-FR"/>
        </a:p>
      </dgm:t>
    </dgm:pt>
    <dgm:pt modelId="{1E2FE7C0-C055-4C67-9DDD-FE5C4DC6D714}" type="sibTrans" cxnId="{6653A3D5-2D2A-420A-A575-EF6078F9AEB4}">
      <dgm:prSet/>
      <dgm:spPr/>
      <dgm:t>
        <a:bodyPr/>
        <a:lstStyle/>
        <a:p>
          <a:endParaRPr lang="fr-FR"/>
        </a:p>
      </dgm:t>
    </dgm:pt>
    <dgm:pt modelId="{53790CA7-43AB-428C-84DD-17F1501DDDF9}">
      <dgm:prSet phldrT="[Texte]"/>
      <dgm:spPr>
        <a:noFill/>
      </dgm:spPr>
      <dgm:t>
        <a:bodyPr/>
        <a:lstStyle/>
        <a:p>
          <a:r>
            <a:rPr lang="fr-FR" dirty="0" smtClean="0"/>
            <a:t>Phase de conception du projet</a:t>
          </a:r>
          <a:endParaRPr lang="fr-FR" dirty="0"/>
        </a:p>
      </dgm:t>
    </dgm:pt>
    <dgm:pt modelId="{5698C949-C397-40DA-8DAF-1B92E4F66271}" type="parTrans" cxnId="{348CA9EC-EF0A-4D73-8D6D-014DAEAC560B}">
      <dgm:prSet/>
      <dgm:spPr/>
      <dgm:t>
        <a:bodyPr/>
        <a:lstStyle/>
        <a:p>
          <a:endParaRPr lang="fr-FR"/>
        </a:p>
      </dgm:t>
    </dgm:pt>
    <dgm:pt modelId="{C8D73A8C-BE3F-4674-B859-350759696D6A}" type="sibTrans" cxnId="{348CA9EC-EF0A-4D73-8D6D-014DAEAC560B}">
      <dgm:prSet/>
      <dgm:spPr/>
      <dgm:t>
        <a:bodyPr/>
        <a:lstStyle/>
        <a:p>
          <a:endParaRPr lang="fr-FR"/>
        </a:p>
      </dgm:t>
    </dgm:pt>
    <dgm:pt modelId="{72E87414-D9DB-4F65-A6F5-61CA9F709D2B}">
      <dgm:prSet phldrT="[Texte]"/>
      <dgm:spPr>
        <a:noFill/>
      </dgm:spPr>
      <dgm:t>
        <a:bodyPr/>
        <a:lstStyle/>
        <a:p>
          <a:r>
            <a:rPr lang="fr-FR" dirty="0" smtClean="0"/>
            <a:t>Fin </a:t>
          </a:r>
          <a:r>
            <a:rPr lang="fr-FR" smtClean="0"/>
            <a:t>du projet</a:t>
          </a:r>
          <a:endParaRPr lang="fr-FR" dirty="0"/>
        </a:p>
      </dgm:t>
    </dgm:pt>
    <dgm:pt modelId="{58B291F7-3C99-494B-8541-63FC3ED771AA}" type="parTrans" cxnId="{D7246FAE-43D5-4F85-A47D-ABFC68545841}">
      <dgm:prSet/>
      <dgm:spPr/>
      <dgm:t>
        <a:bodyPr/>
        <a:lstStyle/>
        <a:p>
          <a:endParaRPr lang="fr-FR"/>
        </a:p>
      </dgm:t>
    </dgm:pt>
    <dgm:pt modelId="{C4C485EE-9F5A-4AE1-BD1E-512B0D983215}" type="sibTrans" cxnId="{D7246FAE-43D5-4F85-A47D-ABFC68545841}">
      <dgm:prSet/>
      <dgm:spPr/>
      <dgm:t>
        <a:bodyPr/>
        <a:lstStyle/>
        <a:p>
          <a:endParaRPr lang="fr-FR"/>
        </a:p>
      </dgm:t>
    </dgm:pt>
    <dgm:pt modelId="{F01844D6-5D4D-44A1-AD22-1F270015E0EA}">
      <dgm:prSet phldrT="[Texte]" custT="1"/>
      <dgm:spPr>
        <a:noFill/>
        <a:ln>
          <a:solidFill>
            <a:srgbClr val="9B5CD3"/>
          </a:solidFill>
        </a:ln>
      </dgm:spPr>
      <dgm:t>
        <a:bodyPr/>
        <a:lstStyle/>
        <a:p>
          <a:r>
            <a:rPr lang="fr-FR" sz="1200" baseline="0" dirty="0" smtClean="0">
              <a:solidFill>
                <a:srgbClr val="9B5CD3"/>
              </a:solidFill>
            </a:rPr>
            <a:t>Gestion de flux</a:t>
          </a:r>
          <a:endParaRPr lang="fr-FR" sz="1200" baseline="0" dirty="0">
            <a:solidFill>
              <a:srgbClr val="9B5CD3"/>
            </a:solidFill>
          </a:endParaRPr>
        </a:p>
      </dgm:t>
    </dgm:pt>
    <dgm:pt modelId="{D0687E68-A3BA-4B76-B064-F42F739BB727}" type="parTrans" cxnId="{43399E3D-44A9-4004-B755-02B2DE9C0512}">
      <dgm:prSet/>
      <dgm:spPr/>
      <dgm:t>
        <a:bodyPr/>
        <a:lstStyle/>
        <a:p>
          <a:endParaRPr lang="fr-FR"/>
        </a:p>
      </dgm:t>
    </dgm:pt>
    <dgm:pt modelId="{45E14C6A-EC58-411B-8641-EAB1AB19F9F6}" type="sibTrans" cxnId="{43399E3D-44A9-4004-B755-02B2DE9C0512}">
      <dgm:prSet/>
      <dgm:spPr/>
      <dgm:t>
        <a:bodyPr/>
        <a:lstStyle/>
        <a:p>
          <a:endParaRPr lang="fr-FR"/>
        </a:p>
      </dgm:t>
    </dgm:pt>
    <dgm:pt modelId="{A5A21899-50A9-464D-9E72-4FDA0D6E0F0C}">
      <dgm:prSet phldrT="[Texte]"/>
      <dgm:spPr>
        <a:noFill/>
        <a:ln>
          <a:noFill/>
        </a:ln>
      </dgm:spPr>
      <dgm:t>
        <a:bodyPr/>
        <a:lstStyle/>
        <a:p>
          <a:r>
            <a:rPr lang="fr-FR" dirty="0" smtClean="0"/>
            <a:t>Phase d’étude du projet</a:t>
          </a:r>
          <a:endParaRPr lang="fr-FR" dirty="0"/>
        </a:p>
      </dgm:t>
    </dgm:pt>
    <dgm:pt modelId="{D7952FCA-BD85-4073-ABE3-0452EA5E36C5}" type="sibTrans" cxnId="{1EDCE26E-C515-4244-BE7B-59A8AF8465C0}">
      <dgm:prSet/>
      <dgm:spPr/>
      <dgm:t>
        <a:bodyPr/>
        <a:lstStyle/>
        <a:p>
          <a:endParaRPr lang="fr-FR"/>
        </a:p>
      </dgm:t>
    </dgm:pt>
    <dgm:pt modelId="{2AF37400-8E86-4DD0-9E31-AB7F46036D5D}" type="parTrans" cxnId="{1EDCE26E-C515-4244-BE7B-59A8AF8465C0}">
      <dgm:prSet/>
      <dgm:spPr/>
      <dgm:t>
        <a:bodyPr/>
        <a:lstStyle/>
        <a:p>
          <a:endParaRPr lang="fr-FR"/>
        </a:p>
      </dgm:t>
    </dgm:pt>
    <dgm:pt modelId="{17FBD1BD-ABA7-4C27-ADEE-F49279792563}" type="pres">
      <dgm:prSet presAssocID="{3B516714-6CF5-48C8-897B-8C1F34F86420}" presName="Name0" presStyleCnt="0">
        <dgm:presLayoutVars>
          <dgm:dir/>
          <dgm:animLvl val="lvl"/>
          <dgm:resizeHandles val="exact"/>
        </dgm:presLayoutVars>
      </dgm:prSet>
      <dgm:spPr/>
    </dgm:pt>
    <dgm:pt modelId="{084AF079-7783-4721-B20E-6483A7DB31B7}" type="pres">
      <dgm:prSet presAssocID="{A5A21899-50A9-464D-9E72-4FDA0D6E0F0C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51601E-8F47-4A94-9DBA-FF49D9955688}" type="pres">
      <dgm:prSet presAssocID="{D7952FCA-BD85-4073-ABE3-0452EA5E36C5}" presName="parTxOnlySpace" presStyleCnt="0"/>
      <dgm:spPr/>
    </dgm:pt>
    <dgm:pt modelId="{189B3010-AEFB-4849-9F59-488DCB019636}" type="pres">
      <dgm:prSet presAssocID="{A02E7194-4D3B-4376-9C51-F136CD67EB0E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0E906FCF-EF91-43E0-B56F-8B95A1C5C93C}" type="pres">
      <dgm:prSet presAssocID="{1E2FE7C0-C055-4C67-9DDD-FE5C4DC6D714}" presName="parTxOnlySpace" presStyleCnt="0"/>
      <dgm:spPr/>
    </dgm:pt>
    <dgm:pt modelId="{32374BF2-080D-4B29-A3F9-E4D66CA6FEF5}" type="pres">
      <dgm:prSet presAssocID="{53790CA7-43AB-428C-84DD-17F1501DDDF9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4B872BB9-8271-4BD2-B00A-33EC1A03343A}" type="pres">
      <dgm:prSet presAssocID="{C8D73A8C-BE3F-4674-B859-350759696D6A}" presName="parTxOnlySpace" presStyleCnt="0"/>
      <dgm:spPr/>
    </dgm:pt>
    <dgm:pt modelId="{1F6F1EC9-F9F2-4255-95C5-9D96A435DAE2}" type="pres">
      <dgm:prSet presAssocID="{F01844D6-5D4D-44A1-AD22-1F270015E0E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773F5F3-5111-4E5D-AEC1-1AA9525BDED5}" type="pres">
      <dgm:prSet presAssocID="{45E14C6A-EC58-411B-8641-EAB1AB19F9F6}" presName="parTxOnlySpace" presStyleCnt="0"/>
      <dgm:spPr/>
    </dgm:pt>
    <dgm:pt modelId="{27BA50B6-46C6-4AAB-B51B-086E6F03441A}" type="pres">
      <dgm:prSet presAssocID="{72E87414-D9DB-4F65-A6F5-61CA9F709D2B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C0D01030-CB13-4113-8681-6D1F2DE3DC28}" type="presOf" srcId="{F01844D6-5D4D-44A1-AD22-1F270015E0EA}" destId="{1F6F1EC9-F9F2-4255-95C5-9D96A435DAE2}" srcOrd="0" destOrd="0" presId="urn:microsoft.com/office/officeart/2005/8/layout/chevron1"/>
    <dgm:cxn modelId="{E022AE48-BD92-4B7E-A636-A69C8B52E57B}" type="presOf" srcId="{A02E7194-4D3B-4376-9C51-F136CD67EB0E}" destId="{189B3010-AEFB-4849-9F59-488DCB019636}" srcOrd="0" destOrd="0" presId="urn:microsoft.com/office/officeart/2005/8/layout/chevron1"/>
    <dgm:cxn modelId="{6653A3D5-2D2A-420A-A575-EF6078F9AEB4}" srcId="{3B516714-6CF5-48C8-897B-8C1F34F86420}" destId="{A02E7194-4D3B-4376-9C51-F136CD67EB0E}" srcOrd="1" destOrd="0" parTransId="{FFEA25F0-1F85-4748-99A5-3BE731FFB403}" sibTransId="{1E2FE7C0-C055-4C67-9DDD-FE5C4DC6D714}"/>
    <dgm:cxn modelId="{D7246FAE-43D5-4F85-A47D-ABFC68545841}" srcId="{3B516714-6CF5-48C8-897B-8C1F34F86420}" destId="{72E87414-D9DB-4F65-A6F5-61CA9F709D2B}" srcOrd="4" destOrd="0" parTransId="{58B291F7-3C99-494B-8541-63FC3ED771AA}" sibTransId="{C4C485EE-9F5A-4AE1-BD1E-512B0D983215}"/>
    <dgm:cxn modelId="{F3A46072-F957-4BD2-9618-56CC13867428}" type="presOf" srcId="{53790CA7-43AB-428C-84DD-17F1501DDDF9}" destId="{32374BF2-080D-4B29-A3F9-E4D66CA6FEF5}" srcOrd="0" destOrd="0" presId="urn:microsoft.com/office/officeart/2005/8/layout/chevron1"/>
    <dgm:cxn modelId="{DD0573ED-B1B3-4044-B1AE-6D404EA1DF35}" type="presOf" srcId="{A5A21899-50A9-464D-9E72-4FDA0D6E0F0C}" destId="{084AF079-7783-4721-B20E-6483A7DB31B7}" srcOrd="0" destOrd="0" presId="urn:microsoft.com/office/officeart/2005/8/layout/chevron1"/>
    <dgm:cxn modelId="{A727C5B2-142C-44E4-9747-716BF858075D}" type="presOf" srcId="{3B516714-6CF5-48C8-897B-8C1F34F86420}" destId="{17FBD1BD-ABA7-4C27-ADEE-F49279792563}" srcOrd="0" destOrd="0" presId="urn:microsoft.com/office/officeart/2005/8/layout/chevron1"/>
    <dgm:cxn modelId="{43399E3D-44A9-4004-B755-02B2DE9C0512}" srcId="{3B516714-6CF5-48C8-897B-8C1F34F86420}" destId="{F01844D6-5D4D-44A1-AD22-1F270015E0EA}" srcOrd="3" destOrd="0" parTransId="{D0687E68-A3BA-4B76-B064-F42F739BB727}" sibTransId="{45E14C6A-EC58-411B-8641-EAB1AB19F9F6}"/>
    <dgm:cxn modelId="{828132BE-947A-4934-96DE-015E3C433C74}" type="presOf" srcId="{72E87414-D9DB-4F65-A6F5-61CA9F709D2B}" destId="{27BA50B6-46C6-4AAB-B51B-086E6F03441A}" srcOrd="0" destOrd="0" presId="urn:microsoft.com/office/officeart/2005/8/layout/chevron1"/>
    <dgm:cxn modelId="{1EDCE26E-C515-4244-BE7B-59A8AF8465C0}" srcId="{3B516714-6CF5-48C8-897B-8C1F34F86420}" destId="{A5A21899-50A9-464D-9E72-4FDA0D6E0F0C}" srcOrd="0" destOrd="0" parTransId="{2AF37400-8E86-4DD0-9E31-AB7F46036D5D}" sibTransId="{D7952FCA-BD85-4073-ABE3-0452EA5E36C5}"/>
    <dgm:cxn modelId="{348CA9EC-EF0A-4D73-8D6D-014DAEAC560B}" srcId="{3B516714-6CF5-48C8-897B-8C1F34F86420}" destId="{53790CA7-43AB-428C-84DD-17F1501DDDF9}" srcOrd="2" destOrd="0" parTransId="{5698C949-C397-40DA-8DAF-1B92E4F66271}" sibTransId="{C8D73A8C-BE3F-4674-B859-350759696D6A}"/>
    <dgm:cxn modelId="{E875BEC1-4195-470C-84E1-A3AD39F43A56}" type="presParOf" srcId="{17FBD1BD-ABA7-4C27-ADEE-F49279792563}" destId="{084AF079-7783-4721-B20E-6483A7DB31B7}" srcOrd="0" destOrd="0" presId="urn:microsoft.com/office/officeart/2005/8/layout/chevron1"/>
    <dgm:cxn modelId="{0C77A82D-A6F5-46E2-8537-74B63D8FED89}" type="presParOf" srcId="{17FBD1BD-ABA7-4C27-ADEE-F49279792563}" destId="{6651601E-8F47-4A94-9DBA-FF49D9955688}" srcOrd="1" destOrd="0" presId="urn:microsoft.com/office/officeart/2005/8/layout/chevron1"/>
    <dgm:cxn modelId="{4312165D-1A76-4B42-AE46-0F3A1B81C5B6}" type="presParOf" srcId="{17FBD1BD-ABA7-4C27-ADEE-F49279792563}" destId="{189B3010-AEFB-4849-9F59-488DCB019636}" srcOrd="2" destOrd="0" presId="urn:microsoft.com/office/officeart/2005/8/layout/chevron1"/>
    <dgm:cxn modelId="{2FC31C45-4BF8-44CC-8A1E-A1403ECC31FF}" type="presParOf" srcId="{17FBD1BD-ABA7-4C27-ADEE-F49279792563}" destId="{0E906FCF-EF91-43E0-B56F-8B95A1C5C93C}" srcOrd="3" destOrd="0" presId="urn:microsoft.com/office/officeart/2005/8/layout/chevron1"/>
    <dgm:cxn modelId="{0425F56C-9670-4C99-8FC5-16A8E41FC3A9}" type="presParOf" srcId="{17FBD1BD-ABA7-4C27-ADEE-F49279792563}" destId="{32374BF2-080D-4B29-A3F9-E4D66CA6FEF5}" srcOrd="4" destOrd="0" presId="urn:microsoft.com/office/officeart/2005/8/layout/chevron1"/>
    <dgm:cxn modelId="{B677F75A-43BE-4C7D-9A63-B5CB24F7E55B}" type="presParOf" srcId="{17FBD1BD-ABA7-4C27-ADEE-F49279792563}" destId="{4B872BB9-8271-4BD2-B00A-33EC1A03343A}" srcOrd="5" destOrd="0" presId="urn:microsoft.com/office/officeart/2005/8/layout/chevron1"/>
    <dgm:cxn modelId="{6EC79D4D-236C-47BB-921C-171D17EB2A91}" type="presParOf" srcId="{17FBD1BD-ABA7-4C27-ADEE-F49279792563}" destId="{1F6F1EC9-F9F2-4255-95C5-9D96A435DAE2}" srcOrd="6" destOrd="0" presId="urn:microsoft.com/office/officeart/2005/8/layout/chevron1"/>
    <dgm:cxn modelId="{CAADA7D3-9721-4F39-A0F9-1D308CF93D09}" type="presParOf" srcId="{17FBD1BD-ABA7-4C27-ADEE-F49279792563}" destId="{F773F5F3-5111-4E5D-AEC1-1AA9525BDED5}" srcOrd="7" destOrd="0" presId="urn:microsoft.com/office/officeart/2005/8/layout/chevron1"/>
    <dgm:cxn modelId="{0AD08F8B-70F4-4274-9686-D6D63AD82D08}" type="presParOf" srcId="{17FBD1BD-ABA7-4C27-ADEE-F49279792563}" destId="{27BA50B6-46C6-4AAB-B51B-086E6F03441A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22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B516714-6CF5-48C8-897B-8C1F34F86420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A5A21899-50A9-464D-9E72-4FDA0D6E0F0C}">
      <dgm:prSet phldrT="[Texte]"/>
      <dgm:spPr>
        <a:noFill/>
        <a:ln>
          <a:noFill/>
        </a:ln>
      </dgm:spPr>
      <dgm:t>
        <a:bodyPr/>
        <a:lstStyle/>
        <a:p>
          <a:r>
            <a:rPr lang="fr-FR" dirty="0" smtClean="0"/>
            <a:t>Phase d’étude du projet</a:t>
          </a:r>
          <a:endParaRPr lang="fr-FR" dirty="0"/>
        </a:p>
      </dgm:t>
    </dgm:pt>
    <dgm:pt modelId="{2AF37400-8E86-4DD0-9E31-AB7F46036D5D}" type="parTrans" cxnId="{1EDCE26E-C515-4244-BE7B-59A8AF8465C0}">
      <dgm:prSet/>
      <dgm:spPr/>
      <dgm:t>
        <a:bodyPr/>
        <a:lstStyle/>
        <a:p>
          <a:endParaRPr lang="fr-FR"/>
        </a:p>
      </dgm:t>
    </dgm:pt>
    <dgm:pt modelId="{D7952FCA-BD85-4073-ABE3-0452EA5E36C5}" type="sibTrans" cxnId="{1EDCE26E-C515-4244-BE7B-59A8AF8465C0}">
      <dgm:prSet/>
      <dgm:spPr/>
      <dgm:t>
        <a:bodyPr/>
        <a:lstStyle/>
        <a:p>
          <a:endParaRPr lang="fr-FR"/>
        </a:p>
      </dgm:t>
    </dgm:pt>
    <dgm:pt modelId="{A02E7194-4D3B-4376-9C51-F136CD67EB0E}">
      <dgm:prSet phldrT="[Texte]"/>
      <dgm:spPr>
        <a:noFill/>
      </dgm:spPr>
      <dgm:t>
        <a:bodyPr/>
        <a:lstStyle/>
        <a:p>
          <a:r>
            <a:rPr lang="fr-FR" dirty="0" smtClean="0"/>
            <a:t>Design</a:t>
          </a:r>
          <a:endParaRPr lang="fr-FR" dirty="0"/>
        </a:p>
      </dgm:t>
    </dgm:pt>
    <dgm:pt modelId="{FFEA25F0-1F85-4748-99A5-3BE731FFB403}" type="parTrans" cxnId="{6653A3D5-2D2A-420A-A575-EF6078F9AEB4}">
      <dgm:prSet/>
      <dgm:spPr/>
      <dgm:t>
        <a:bodyPr/>
        <a:lstStyle/>
        <a:p>
          <a:endParaRPr lang="fr-FR"/>
        </a:p>
      </dgm:t>
    </dgm:pt>
    <dgm:pt modelId="{1E2FE7C0-C055-4C67-9DDD-FE5C4DC6D714}" type="sibTrans" cxnId="{6653A3D5-2D2A-420A-A575-EF6078F9AEB4}">
      <dgm:prSet/>
      <dgm:spPr/>
      <dgm:t>
        <a:bodyPr/>
        <a:lstStyle/>
        <a:p>
          <a:endParaRPr lang="fr-FR"/>
        </a:p>
      </dgm:t>
    </dgm:pt>
    <dgm:pt modelId="{53790CA7-43AB-428C-84DD-17F1501DDDF9}">
      <dgm:prSet phldrT="[Texte]"/>
      <dgm:spPr>
        <a:noFill/>
      </dgm:spPr>
      <dgm:t>
        <a:bodyPr/>
        <a:lstStyle/>
        <a:p>
          <a:r>
            <a:rPr lang="fr-FR" dirty="0" smtClean="0"/>
            <a:t>Phase de conception du projet</a:t>
          </a:r>
          <a:endParaRPr lang="fr-FR" dirty="0"/>
        </a:p>
      </dgm:t>
    </dgm:pt>
    <dgm:pt modelId="{5698C949-C397-40DA-8DAF-1B92E4F66271}" type="parTrans" cxnId="{348CA9EC-EF0A-4D73-8D6D-014DAEAC560B}">
      <dgm:prSet/>
      <dgm:spPr/>
      <dgm:t>
        <a:bodyPr/>
        <a:lstStyle/>
        <a:p>
          <a:endParaRPr lang="fr-FR"/>
        </a:p>
      </dgm:t>
    </dgm:pt>
    <dgm:pt modelId="{C8D73A8C-BE3F-4674-B859-350759696D6A}" type="sibTrans" cxnId="{348CA9EC-EF0A-4D73-8D6D-014DAEAC560B}">
      <dgm:prSet/>
      <dgm:spPr/>
      <dgm:t>
        <a:bodyPr/>
        <a:lstStyle/>
        <a:p>
          <a:endParaRPr lang="fr-FR"/>
        </a:p>
      </dgm:t>
    </dgm:pt>
    <dgm:pt modelId="{72E87414-D9DB-4F65-A6F5-61CA9F709D2B}">
      <dgm:prSet phldrT="[Texte]"/>
      <dgm:spPr>
        <a:noFill/>
      </dgm:spPr>
      <dgm:t>
        <a:bodyPr/>
        <a:lstStyle/>
        <a:p>
          <a:r>
            <a:rPr lang="fr-FR" dirty="0" smtClean="0"/>
            <a:t>Fin </a:t>
          </a:r>
          <a:r>
            <a:rPr lang="fr-FR" smtClean="0"/>
            <a:t>du projet</a:t>
          </a:r>
          <a:endParaRPr lang="fr-FR" dirty="0"/>
        </a:p>
      </dgm:t>
    </dgm:pt>
    <dgm:pt modelId="{58B291F7-3C99-494B-8541-63FC3ED771AA}" type="parTrans" cxnId="{D7246FAE-43D5-4F85-A47D-ABFC68545841}">
      <dgm:prSet/>
      <dgm:spPr/>
      <dgm:t>
        <a:bodyPr/>
        <a:lstStyle/>
        <a:p>
          <a:endParaRPr lang="fr-FR"/>
        </a:p>
      </dgm:t>
    </dgm:pt>
    <dgm:pt modelId="{C4C485EE-9F5A-4AE1-BD1E-512B0D983215}" type="sibTrans" cxnId="{D7246FAE-43D5-4F85-A47D-ABFC68545841}">
      <dgm:prSet/>
      <dgm:spPr/>
      <dgm:t>
        <a:bodyPr/>
        <a:lstStyle/>
        <a:p>
          <a:endParaRPr lang="fr-FR"/>
        </a:p>
      </dgm:t>
    </dgm:pt>
    <dgm:pt modelId="{F01844D6-5D4D-44A1-AD22-1F270015E0EA}">
      <dgm:prSet phldrT="[Texte]" custT="1"/>
      <dgm:spPr>
        <a:noFill/>
        <a:ln>
          <a:solidFill>
            <a:srgbClr val="9B5CD3"/>
          </a:solidFill>
        </a:ln>
      </dgm:spPr>
      <dgm:t>
        <a:bodyPr/>
        <a:lstStyle/>
        <a:p>
          <a:r>
            <a:rPr lang="fr-FR" sz="1200" baseline="0" dirty="0" smtClean="0">
              <a:solidFill>
                <a:srgbClr val="9B5CD3"/>
              </a:solidFill>
            </a:rPr>
            <a:t>Recherche de flux</a:t>
          </a:r>
          <a:endParaRPr lang="fr-FR" sz="1200" baseline="0" dirty="0">
            <a:solidFill>
              <a:srgbClr val="9B5CD3"/>
            </a:solidFill>
          </a:endParaRPr>
        </a:p>
      </dgm:t>
    </dgm:pt>
    <dgm:pt modelId="{D0687E68-A3BA-4B76-B064-F42F739BB727}" type="parTrans" cxnId="{43399E3D-44A9-4004-B755-02B2DE9C0512}">
      <dgm:prSet/>
      <dgm:spPr/>
      <dgm:t>
        <a:bodyPr/>
        <a:lstStyle/>
        <a:p>
          <a:endParaRPr lang="fr-FR"/>
        </a:p>
      </dgm:t>
    </dgm:pt>
    <dgm:pt modelId="{45E14C6A-EC58-411B-8641-EAB1AB19F9F6}" type="sibTrans" cxnId="{43399E3D-44A9-4004-B755-02B2DE9C0512}">
      <dgm:prSet/>
      <dgm:spPr/>
      <dgm:t>
        <a:bodyPr/>
        <a:lstStyle/>
        <a:p>
          <a:endParaRPr lang="fr-FR"/>
        </a:p>
      </dgm:t>
    </dgm:pt>
    <dgm:pt modelId="{17FBD1BD-ABA7-4C27-ADEE-F49279792563}" type="pres">
      <dgm:prSet presAssocID="{3B516714-6CF5-48C8-897B-8C1F34F86420}" presName="Name0" presStyleCnt="0">
        <dgm:presLayoutVars>
          <dgm:dir/>
          <dgm:animLvl val="lvl"/>
          <dgm:resizeHandles val="exact"/>
        </dgm:presLayoutVars>
      </dgm:prSet>
      <dgm:spPr/>
    </dgm:pt>
    <dgm:pt modelId="{084AF079-7783-4721-B20E-6483A7DB31B7}" type="pres">
      <dgm:prSet presAssocID="{A5A21899-50A9-464D-9E72-4FDA0D6E0F0C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51601E-8F47-4A94-9DBA-FF49D9955688}" type="pres">
      <dgm:prSet presAssocID="{D7952FCA-BD85-4073-ABE3-0452EA5E36C5}" presName="parTxOnlySpace" presStyleCnt="0"/>
      <dgm:spPr/>
    </dgm:pt>
    <dgm:pt modelId="{189B3010-AEFB-4849-9F59-488DCB019636}" type="pres">
      <dgm:prSet presAssocID="{A02E7194-4D3B-4376-9C51-F136CD67EB0E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0E906FCF-EF91-43E0-B56F-8B95A1C5C93C}" type="pres">
      <dgm:prSet presAssocID="{1E2FE7C0-C055-4C67-9DDD-FE5C4DC6D714}" presName="parTxOnlySpace" presStyleCnt="0"/>
      <dgm:spPr/>
    </dgm:pt>
    <dgm:pt modelId="{32374BF2-080D-4B29-A3F9-E4D66CA6FEF5}" type="pres">
      <dgm:prSet presAssocID="{53790CA7-43AB-428C-84DD-17F1501DDDF9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4B872BB9-8271-4BD2-B00A-33EC1A03343A}" type="pres">
      <dgm:prSet presAssocID="{C8D73A8C-BE3F-4674-B859-350759696D6A}" presName="parTxOnlySpace" presStyleCnt="0"/>
      <dgm:spPr/>
    </dgm:pt>
    <dgm:pt modelId="{1F6F1EC9-F9F2-4255-95C5-9D96A435DAE2}" type="pres">
      <dgm:prSet presAssocID="{F01844D6-5D4D-44A1-AD22-1F270015E0E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773F5F3-5111-4E5D-AEC1-1AA9525BDED5}" type="pres">
      <dgm:prSet presAssocID="{45E14C6A-EC58-411B-8641-EAB1AB19F9F6}" presName="parTxOnlySpace" presStyleCnt="0"/>
      <dgm:spPr/>
    </dgm:pt>
    <dgm:pt modelId="{27BA50B6-46C6-4AAB-B51B-086E6F03441A}" type="pres">
      <dgm:prSet presAssocID="{72E87414-D9DB-4F65-A6F5-61CA9F709D2B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1514CF3D-0A46-47FE-BE6D-19FAD5FB7880}" type="presOf" srcId="{A5A21899-50A9-464D-9E72-4FDA0D6E0F0C}" destId="{084AF079-7783-4721-B20E-6483A7DB31B7}" srcOrd="0" destOrd="0" presId="urn:microsoft.com/office/officeart/2005/8/layout/chevron1"/>
    <dgm:cxn modelId="{6653A3D5-2D2A-420A-A575-EF6078F9AEB4}" srcId="{3B516714-6CF5-48C8-897B-8C1F34F86420}" destId="{A02E7194-4D3B-4376-9C51-F136CD67EB0E}" srcOrd="1" destOrd="0" parTransId="{FFEA25F0-1F85-4748-99A5-3BE731FFB403}" sibTransId="{1E2FE7C0-C055-4C67-9DDD-FE5C4DC6D714}"/>
    <dgm:cxn modelId="{1EDCE26E-C515-4244-BE7B-59A8AF8465C0}" srcId="{3B516714-6CF5-48C8-897B-8C1F34F86420}" destId="{A5A21899-50A9-464D-9E72-4FDA0D6E0F0C}" srcOrd="0" destOrd="0" parTransId="{2AF37400-8E86-4DD0-9E31-AB7F46036D5D}" sibTransId="{D7952FCA-BD85-4073-ABE3-0452EA5E36C5}"/>
    <dgm:cxn modelId="{D7246FAE-43D5-4F85-A47D-ABFC68545841}" srcId="{3B516714-6CF5-48C8-897B-8C1F34F86420}" destId="{72E87414-D9DB-4F65-A6F5-61CA9F709D2B}" srcOrd="4" destOrd="0" parTransId="{58B291F7-3C99-494B-8541-63FC3ED771AA}" sibTransId="{C4C485EE-9F5A-4AE1-BD1E-512B0D983215}"/>
    <dgm:cxn modelId="{43399E3D-44A9-4004-B755-02B2DE9C0512}" srcId="{3B516714-6CF5-48C8-897B-8C1F34F86420}" destId="{F01844D6-5D4D-44A1-AD22-1F270015E0EA}" srcOrd="3" destOrd="0" parTransId="{D0687E68-A3BA-4B76-B064-F42F739BB727}" sibTransId="{45E14C6A-EC58-411B-8641-EAB1AB19F9F6}"/>
    <dgm:cxn modelId="{E623DAEB-00B4-4ACE-9C23-34B0240E0013}" type="presOf" srcId="{F01844D6-5D4D-44A1-AD22-1F270015E0EA}" destId="{1F6F1EC9-F9F2-4255-95C5-9D96A435DAE2}" srcOrd="0" destOrd="0" presId="urn:microsoft.com/office/officeart/2005/8/layout/chevron1"/>
    <dgm:cxn modelId="{00111664-7319-413D-A968-6CCDD466AC0E}" type="presOf" srcId="{72E87414-D9DB-4F65-A6F5-61CA9F709D2B}" destId="{27BA50B6-46C6-4AAB-B51B-086E6F03441A}" srcOrd="0" destOrd="0" presId="urn:microsoft.com/office/officeart/2005/8/layout/chevron1"/>
    <dgm:cxn modelId="{6BBAE690-5C43-4B60-B609-A0C7BE9F3158}" type="presOf" srcId="{3B516714-6CF5-48C8-897B-8C1F34F86420}" destId="{17FBD1BD-ABA7-4C27-ADEE-F49279792563}" srcOrd="0" destOrd="0" presId="urn:microsoft.com/office/officeart/2005/8/layout/chevron1"/>
    <dgm:cxn modelId="{348CA9EC-EF0A-4D73-8D6D-014DAEAC560B}" srcId="{3B516714-6CF5-48C8-897B-8C1F34F86420}" destId="{53790CA7-43AB-428C-84DD-17F1501DDDF9}" srcOrd="2" destOrd="0" parTransId="{5698C949-C397-40DA-8DAF-1B92E4F66271}" sibTransId="{C8D73A8C-BE3F-4674-B859-350759696D6A}"/>
    <dgm:cxn modelId="{E771D08D-7C75-4A38-B42E-511CB9762549}" type="presOf" srcId="{53790CA7-43AB-428C-84DD-17F1501DDDF9}" destId="{32374BF2-080D-4B29-A3F9-E4D66CA6FEF5}" srcOrd="0" destOrd="0" presId="urn:microsoft.com/office/officeart/2005/8/layout/chevron1"/>
    <dgm:cxn modelId="{5770C390-C10C-475C-84E0-70A11D20F7C0}" type="presOf" srcId="{A02E7194-4D3B-4376-9C51-F136CD67EB0E}" destId="{189B3010-AEFB-4849-9F59-488DCB019636}" srcOrd="0" destOrd="0" presId="urn:microsoft.com/office/officeart/2005/8/layout/chevron1"/>
    <dgm:cxn modelId="{FECD229A-2071-4B80-80E3-759F7D16B941}" type="presParOf" srcId="{17FBD1BD-ABA7-4C27-ADEE-F49279792563}" destId="{084AF079-7783-4721-B20E-6483A7DB31B7}" srcOrd="0" destOrd="0" presId="urn:microsoft.com/office/officeart/2005/8/layout/chevron1"/>
    <dgm:cxn modelId="{7AB4A5A9-E3B3-4FD3-AC79-57C1321630C3}" type="presParOf" srcId="{17FBD1BD-ABA7-4C27-ADEE-F49279792563}" destId="{6651601E-8F47-4A94-9DBA-FF49D9955688}" srcOrd="1" destOrd="0" presId="urn:microsoft.com/office/officeart/2005/8/layout/chevron1"/>
    <dgm:cxn modelId="{9BD22D41-5BDF-44D2-8991-A8C6908D662D}" type="presParOf" srcId="{17FBD1BD-ABA7-4C27-ADEE-F49279792563}" destId="{189B3010-AEFB-4849-9F59-488DCB019636}" srcOrd="2" destOrd="0" presId="urn:microsoft.com/office/officeart/2005/8/layout/chevron1"/>
    <dgm:cxn modelId="{05479043-DD7B-4FF1-96B0-A9E57AAFA9B5}" type="presParOf" srcId="{17FBD1BD-ABA7-4C27-ADEE-F49279792563}" destId="{0E906FCF-EF91-43E0-B56F-8B95A1C5C93C}" srcOrd="3" destOrd="0" presId="urn:microsoft.com/office/officeart/2005/8/layout/chevron1"/>
    <dgm:cxn modelId="{BF027983-F038-4E65-90EC-E13AF14DB49F}" type="presParOf" srcId="{17FBD1BD-ABA7-4C27-ADEE-F49279792563}" destId="{32374BF2-080D-4B29-A3F9-E4D66CA6FEF5}" srcOrd="4" destOrd="0" presId="urn:microsoft.com/office/officeart/2005/8/layout/chevron1"/>
    <dgm:cxn modelId="{C0EF9D18-60AF-4971-BE9F-765A57F7A934}" type="presParOf" srcId="{17FBD1BD-ABA7-4C27-ADEE-F49279792563}" destId="{4B872BB9-8271-4BD2-B00A-33EC1A03343A}" srcOrd="5" destOrd="0" presId="urn:microsoft.com/office/officeart/2005/8/layout/chevron1"/>
    <dgm:cxn modelId="{D334A999-B021-4948-BB25-C11914295BD3}" type="presParOf" srcId="{17FBD1BD-ABA7-4C27-ADEE-F49279792563}" destId="{1F6F1EC9-F9F2-4255-95C5-9D96A435DAE2}" srcOrd="6" destOrd="0" presId="urn:microsoft.com/office/officeart/2005/8/layout/chevron1"/>
    <dgm:cxn modelId="{B7C4D849-7B0D-4AAD-9980-68E68EE7E255}" type="presParOf" srcId="{17FBD1BD-ABA7-4C27-ADEE-F49279792563}" destId="{F773F5F3-5111-4E5D-AEC1-1AA9525BDED5}" srcOrd="7" destOrd="0" presId="urn:microsoft.com/office/officeart/2005/8/layout/chevron1"/>
    <dgm:cxn modelId="{C4B618D4-2012-4973-8D02-0582F02824D3}" type="presParOf" srcId="{17FBD1BD-ABA7-4C27-ADEE-F49279792563}" destId="{27BA50B6-46C6-4AAB-B51B-086E6F03441A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2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BADC3E74-D5DB-4344-B741-E4678178291D}" type="doc">
      <dgm:prSet loTypeId="urn:microsoft.com/office/officeart/2005/8/layout/cycle2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BAB9826A-FA9B-4EA0-B3A5-7E157EE77239}">
      <dgm:prSet phldrT="[Texte]"/>
      <dgm:spPr>
        <a:solidFill>
          <a:srgbClr val="00477F"/>
        </a:solidFill>
        <a:ln>
          <a:noFill/>
        </a:ln>
      </dgm:spPr>
      <dgm:t>
        <a:bodyPr/>
        <a:lstStyle/>
        <a:p>
          <a:r>
            <a:rPr lang="fr-FR" dirty="0" smtClean="0"/>
            <a:t>Identifiez les risques</a:t>
          </a:r>
          <a:endParaRPr lang="fr-FR" dirty="0"/>
        </a:p>
      </dgm:t>
    </dgm:pt>
    <dgm:pt modelId="{353B6E3B-13D7-4213-93F4-0D082102079F}" type="parTrans" cxnId="{6795379F-2740-4406-967D-3EB06B37CBED}">
      <dgm:prSet/>
      <dgm:spPr/>
      <dgm:t>
        <a:bodyPr/>
        <a:lstStyle/>
        <a:p>
          <a:endParaRPr lang="fr-FR"/>
        </a:p>
      </dgm:t>
    </dgm:pt>
    <dgm:pt modelId="{7CEDCC0F-2016-4137-B41A-CC5EF3A38C55}" type="sibTrans" cxnId="{6795379F-2740-4406-967D-3EB06B37CBED}">
      <dgm:prSet/>
      <dgm:spPr>
        <a:solidFill>
          <a:srgbClr val="00477F"/>
        </a:solidFill>
      </dgm:spPr>
      <dgm:t>
        <a:bodyPr/>
        <a:lstStyle/>
        <a:p>
          <a:endParaRPr lang="fr-FR"/>
        </a:p>
      </dgm:t>
    </dgm:pt>
    <dgm:pt modelId="{1D0C5EF0-7382-4373-9B4B-98C176E362CA}">
      <dgm:prSet phldrT="[Texte]"/>
      <dgm:spPr>
        <a:solidFill>
          <a:srgbClr val="009FD6"/>
        </a:solidFill>
      </dgm:spPr>
      <dgm:t>
        <a:bodyPr/>
        <a:lstStyle/>
        <a:p>
          <a:r>
            <a:rPr lang="fr-FR" dirty="0" smtClean="0"/>
            <a:t>Evaluez les risques</a:t>
          </a:r>
          <a:endParaRPr lang="fr-FR" dirty="0"/>
        </a:p>
      </dgm:t>
    </dgm:pt>
    <dgm:pt modelId="{D7B5249A-FB95-4802-B3B9-3892BE700CD2}" type="parTrans" cxnId="{41782D3E-DBD9-453E-9FAA-88831BC31E7E}">
      <dgm:prSet/>
      <dgm:spPr/>
      <dgm:t>
        <a:bodyPr/>
        <a:lstStyle/>
        <a:p>
          <a:endParaRPr lang="fr-FR"/>
        </a:p>
      </dgm:t>
    </dgm:pt>
    <dgm:pt modelId="{72724BD6-8062-4416-B705-F79A43B11ACC}" type="sibTrans" cxnId="{41782D3E-DBD9-453E-9FAA-88831BC31E7E}">
      <dgm:prSet/>
      <dgm:spPr>
        <a:solidFill>
          <a:srgbClr val="009FD6"/>
        </a:solidFill>
      </dgm:spPr>
      <dgm:t>
        <a:bodyPr/>
        <a:lstStyle/>
        <a:p>
          <a:endParaRPr lang="fr-FR"/>
        </a:p>
      </dgm:t>
    </dgm:pt>
    <dgm:pt modelId="{1CC7CCF6-13E6-4772-91D7-00030B01B61D}">
      <dgm:prSet phldrT="[Texte]"/>
      <dgm:spPr>
        <a:solidFill>
          <a:srgbClr val="F07D00"/>
        </a:solidFill>
        <a:ln>
          <a:noFill/>
        </a:ln>
      </dgm:spPr>
      <dgm:t>
        <a:bodyPr/>
        <a:lstStyle/>
        <a:p>
          <a:r>
            <a:rPr lang="fr-FR" dirty="0" smtClean="0"/>
            <a:t>Analysez les risques</a:t>
          </a:r>
          <a:endParaRPr lang="fr-FR" dirty="0"/>
        </a:p>
      </dgm:t>
    </dgm:pt>
    <dgm:pt modelId="{899A1DDD-ECFB-4DC9-B428-A39916D69F65}" type="parTrans" cxnId="{9D6FEEC3-3096-4582-8153-50061F452144}">
      <dgm:prSet/>
      <dgm:spPr/>
      <dgm:t>
        <a:bodyPr/>
        <a:lstStyle/>
        <a:p>
          <a:endParaRPr lang="fr-FR"/>
        </a:p>
      </dgm:t>
    </dgm:pt>
    <dgm:pt modelId="{1CEC17A8-85D1-40E7-B17F-2B3F33F3C5D3}" type="sibTrans" cxnId="{9D6FEEC3-3096-4582-8153-50061F452144}">
      <dgm:prSet/>
      <dgm:spPr>
        <a:solidFill>
          <a:srgbClr val="F07D00"/>
        </a:solidFill>
      </dgm:spPr>
      <dgm:t>
        <a:bodyPr/>
        <a:lstStyle/>
        <a:p>
          <a:endParaRPr lang="fr-FR"/>
        </a:p>
      </dgm:t>
    </dgm:pt>
    <dgm:pt modelId="{382756E0-E22D-4DF7-B3CF-49C7A3D08652}">
      <dgm:prSet phldrT="[Texte]"/>
      <dgm:spPr>
        <a:solidFill>
          <a:srgbClr val="88C390"/>
        </a:solidFill>
        <a:ln>
          <a:noFill/>
        </a:ln>
      </dgm:spPr>
      <dgm:t>
        <a:bodyPr/>
        <a:lstStyle/>
        <a:p>
          <a:r>
            <a:rPr lang="fr-FR" dirty="0" smtClean="0"/>
            <a:t>Elaborez les plans d’action</a:t>
          </a:r>
          <a:endParaRPr lang="fr-FR" dirty="0"/>
        </a:p>
      </dgm:t>
    </dgm:pt>
    <dgm:pt modelId="{521054D2-9A35-4A5B-91BE-028BD74FCA98}" type="parTrans" cxnId="{35DD5D1B-8468-497D-A8B6-0DE24E36ED24}">
      <dgm:prSet/>
      <dgm:spPr/>
      <dgm:t>
        <a:bodyPr/>
        <a:lstStyle/>
        <a:p>
          <a:endParaRPr lang="fr-FR"/>
        </a:p>
      </dgm:t>
    </dgm:pt>
    <dgm:pt modelId="{CBBF9CEE-D5C7-4D8E-BE8A-A8CA2AE332A6}" type="sibTrans" cxnId="{35DD5D1B-8468-497D-A8B6-0DE24E36ED24}">
      <dgm:prSet/>
      <dgm:spPr>
        <a:solidFill>
          <a:srgbClr val="88C390"/>
        </a:solidFill>
      </dgm:spPr>
      <dgm:t>
        <a:bodyPr/>
        <a:lstStyle/>
        <a:p>
          <a:endParaRPr lang="fr-FR"/>
        </a:p>
      </dgm:t>
    </dgm:pt>
    <dgm:pt modelId="{33822AC7-CEB6-43E4-B649-14362AA3FC61}" type="pres">
      <dgm:prSet presAssocID="{BADC3E74-D5DB-4344-B741-E4678178291D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D52E9389-4B00-4013-A94B-203A9E7FCA8C}" type="pres">
      <dgm:prSet presAssocID="{BAB9826A-FA9B-4EA0-B3A5-7E157EE77239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7400B111-5FDC-40CF-94E9-86D838F47876}" type="pres">
      <dgm:prSet presAssocID="{7CEDCC0F-2016-4137-B41A-CC5EF3A38C55}" presName="sibTrans" presStyleLbl="sibTrans2D1" presStyleIdx="0" presStyleCnt="4"/>
      <dgm:spPr/>
      <dgm:t>
        <a:bodyPr/>
        <a:lstStyle/>
        <a:p>
          <a:endParaRPr lang="fr-FR"/>
        </a:p>
      </dgm:t>
    </dgm:pt>
    <dgm:pt modelId="{1F5A6654-F48A-4C83-8B2D-6476EF4DBF9A}" type="pres">
      <dgm:prSet presAssocID="{7CEDCC0F-2016-4137-B41A-CC5EF3A38C55}" presName="connectorText" presStyleLbl="sibTrans2D1" presStyleIdx="0" presStyleCnt="4"/>
      <dgm:spPr/>
      <dgm:t>
        <a:bodyPr/>
        <a:lstStyle/>
        <a:p>
          <a:endParaRPr lang="fr-FR"/>
        </a:p>
      </dgm:t>
    </dgm:pt>
    <dgm:pt modelId="{E7B7C3CD-99A1-4E3D-8DA4-3CB197063FE1}" type="pres">
      <dgm:prSet presAssocID="{1D0C5EF0-7382-4373-9B4B-98C176E362CA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EA146E34-FD06-4E38-9579-C77AB265FD1C}" type="pres">
      <dgm:prSet presAssocID="{72724BD6-8062-4416-B705-F79A43B11ACC}" presName="sibTrans" presStyleLbl="sibTrans2D1" presStyleIdx="1" presStyleCnt="4"/>
      <dgm:spPr/>
      <dgm:t>
        <a:bodyPr/>
        <a:lstStyle/>
        <a:p>
          <a:endParaRPr lang="fr-FR"/>
        </a:p>
      </dgm:t>
    </dgm:pt>
    <dgm:pt modelId="{86BA0103-4F1F-4D91-BB97-00F2C4D1C1AB}" type="pres">
      <dgm:prSet presAssocID="{72724BD6-8062-4416-B705-F79A43B11ACC}" presName="connectorText" presStyleLbl="sibTrans2D1" presStyleIdx="1" presStyleCnt="4"/>
      <dgm:spPr/>
      <dgm:t>
        <a:bodyPr/>
        <a:lstStyle/>
        <a:p>
          <a:endParaRPr lang="fr-FR"/>
        </a:p>
      </dgm:t>
    </dgm:pt>
    <dgm:pt modelId="{BE0CE7DE-ED6E-476A-A7CB-9046E0B8A108}" type="pres">
      <dgm:prSet presAssocID="{1CC7CCF6-13E6-4772-91D7-00030B01B61D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43F60DC-364F-44FC-839D-D062299F5996}" type="pres">
      <dgm:prSet presAssocID="{1CEC17A8-85D1-40E7-B17F-2B3F33F3C5D3}" presName="sibTrans" presStyleLbl="sibTrans2D1" presStyleIdx="2" presStyleCnt="4"/>
      <dgm:spPr/>
      <dgm:t>
        <a:bodyPr/>
        <a:lstStyle/>
        <a:p>
          <a:endParaRPr lang="fr-FR"/>
        </a:p>
      </dgm:t>
    </dgm:pt>
    <dgm:pt modelId="{FD174A23-97EE-4DF0-990F-A607F260A318}" type="pres">
      <dgm:prSet presAssocID="{1CEC17A8-85D1-40E7-B17F-2B3F33F3C5D3}" presName="connectorText" presStyleLbl="sibTrans2D1" presStyleIdx="2" presStyleCnt="4"/>
      <dgm:spPr/>
      <dgm:t>
        <a:bodyPr/>
        <a:lstStyle/>
        <a:p>
          <a:endParaRPr lang="fr-FR"/>
        </a:p>
      </dgm:t>
    </dgm:pt>
    <dgm:pt modelId="{18E1198B-73AE-4664-992F-122A7C0F3B47}" type="pres">
      <dgm:prSet presAssocID="{382756E0-E22D-4DF7-B3CF-49C7A3D08652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F20C599-2F67-499D-9BD8-0DBF54D1F5D1}" type="pres">
      <dgm:prSet presAssocID="{CBBF9CEE-D5C7-4D8E-BE8A-A8CA2AE332A6}" presName="sibTrans" presStyleLbl="sibTrans2D1" presStyleIdx="3" presStyleCnt="4"/>
      <dgm:spPr/>
      <dgm:t>
        <a:bodyPr/>
        <a:lstStyle/>
        <a:p>
          <a:endParaRPr lang="fr-FR"/>
        </a:p>
      </dgm:t>
    </dgm:pt>
    <dgm:pt modelId="{C6C73123-C330-4990-9C20-35C2D92C31DD}" type="pres">
      <dgm:prSet presAssocID="{CBBF9CEE-D5C7-4D8E-BE8A-A8CA2AE332A6}" presName="connectorText" presStyleLbl="sibTrans2D1" presStyleIdx="3" presStyleCnt="4"/>
      <dgm:spPr/>
      <dgm:t>
        <a:bodyPr/>
        <a:lstStyle/>
        <a:p>
          <a:endParaRPr lang="fr-FR"/>
        </a:p>
      </dgm:t>
    </dgm:pt>
  </dgm:ptLst>
  <dgm:cxnLst>
    <dgm:cxn modelId="{35DD5D1B-8468-497D-A8B6-0DE24E36ED24}" srcId="{BADC3E74-D5DB-4344-B741-E4678178291D}" destId="{382756E0-E22D-4DF7-B3CF-49C7A3D08652}" srcOrd="3" destOrd="0" parTransId="{521054D2-9A35-4A5B-91BE-028BD74FCA98}" sibTransId="{CBBF9CEE-D5C7-4D8E-BE8A-A8CA2AE332A6}"/>
    <dgm:cxn modelId="{78BC1E0E-50E9-44F4-BCAE-6B1FC1187345}" type="presOf" srcId="{72724BD6-8062-4416-B705-F79A43B11ACC}" destId="{86BA0103-4F1F-4D91-BB97-00F2C4D1C1AB}" srcOrd="1" destOrd="0" presId="urn:microsoft.com/office/officeart/2005/8/layout/cycle2"/>
    <dgm:cxn modelId="{A27F6B92-2800-45B4-BA80-C2FE0BF7AF93}" type="presOf" srcId="{CBBF9CEE-D5C7-4D8E-BE8A-A8CA2AE332A6}" destId="{C6C73123-C330-4990-9C20-35C2D92C31DD}" srcOrd="1" destOrd="0" presId="urn:microsoft.com/office/officeart/2005/8/layout/cycle2"/>
    <dgm:cxn modelId="{8FE17002-D086-469A-8CA8-B3E7230ED7DF}" type="presOf" srcId="{7CEDCC0F-2016-4137-B41A-CC5EF3A38C55}" destId="{1F5A6654-F48A-4C83-8B2D-6476EF4DBF9A}" srcOrd="1" destOrd="0" presId="urn:microsoft.com/office/officeart/2005/8/layout/cycle2"/>
    <dgm:cxn modelId="{CB5C5794-640B-4C95-BF43-7FE79101959E}" type="presOf" srcId="{1CEC17A8-85D1-40E7-B17F-2B3F33F3C5D3}" destId="{143F60DC-364F-44FC-839D-D062299F5996}" srcOrd="0" destOrd="0" presId="urn:microsoft.com/office/officeart/2005/8/layout/cycle2"/>
    <dgm:cxn modelId="{7D10F6C2-A858-44DE-A24F-1658A33564B0}" type="presOf" srcId="{BAB9826A-FA9B-4EA0-B3A5-7E157EE77239}" destId="{D52E9389-4B00-4013-A94B-203A9E7FCA8C}" srcOrd="0" destOrd="0" presId="urn:microsoft.com/office/officeart/2005/8/layout/cycle2"/>
    <dgm:cxn modelId="{41782D3E-DBD9-453E-9FAA-88831BC31E7E}" srcId="{BADC3E74-D5DB-4344-B741-E4678178291D}" destId="{1D0C5EF0-7382-4373-9B4B-98C176E362CA}" srcOrd="1" destOrd="0" parTransId="{D7B5249A-FB95-4802-B3B9-3892BE700CD2}" sibTransId="{72724BD6-8062-4416-B705-F79A43B11ACC}"/>
    <dgm:cxn modelId="{85647436-59D4-45A1-ACB6-04FA4D3EEE20}" type="presOf" srcId="{1D0C5EF0-7382-4373-9B4B-98C176E362CA}" destId="{E7B7C3CD-99A1-4E3D-8DA4-3CB197063FE1}" srcOrd="0" destOrd="0" presId="urn:microsoft.com/office/officeart/2005/8/layout/cycle2"/>
    <dgm:cxn modelId="{0753190B-AA70-4234-9EAB-2BB01E855B4E}" type="presOf" srcId="{BADC3E74-D5DB-4344-B741-E4678178291D}" destId="{33822AC7-CEB6-43E4-B649-14362AA3FC61}" srcOrd="0" destOrd="0" presId="urn:microsoft.com/office/officeart/2005/8/layout/cycle2"/>
    <dgm:cxn modelId="{9D6FEEC3-3096-4582-8153-50061F452144}" srcId="{BADC3E74-D5DB-4344-B741-E4678178291D}" destId="{1CC7CCF6-13E6-4772-91D7-00030B01B61D}" srcOrd="2" destOrd="0" parTransId="{899A1DDD-ECFB-4DC9-B428-A39916D69F65}" sibTransId="{1CEC17A8-85D1-40E7-B17F-2B3F33F3C5D3}"/>
    <dgm:cxn modelId="{E3A87D5E-4A30-4E4D-B6A0-193575EC4D65}" type="presOf" srcId="{7CEDCC0F-2016-4137-B41A-CC5EF3A38C55}" destId="{7400B111-5FDC-40CF-94E9-86D838F47876}" srcOrd="0" destOrd="0" presId="urn:microsoft.com/office/officeart/2005/8/layout/cycle2"/>
    <dgm:cxn modelId="{7917F3C1-D4FC-4BCA-A596-2F16963DCF5C}" type="presOf" srcId="{CBBF9CEE-D5C7-4D8E-BE8A-A8CA2AE332A6}" destId="{1F20C599-2F67-499D-9BD8-0DBF54D1F5D1}" srcOrd="0" destOrd="0" presId="urn:microsoft.com/office/officeart/2005/8/layout/cycle2"/>
    <dgm:cxn modelId="{3C91B1F7-8784-4D51-8771-6D911C8D8B05}" type="presOf" srcId="{72724BD6-8062-4416-B705-F79A43B11ACC}" destId="{EA146E34-FD06-4E38-9579-C77AB265FD1C}" srcOrd="0" destOrd="0" presId="urn:microsoft.com/office/officeart/2005/8/layout/cycle2"/>
    <dgm:cxn modelId="{6795379F-2740-4406-967D-3EB06B37CBED}" srcId="{BADC3E74-D5DB-4344-B741-E4678178291D}" destId="{BAB9826A-FA9B-4EA0-B3A5-7E157EE77239}" srcOrd="0" destOrd="0" parTransId="{353B6E3B-13D7-4213-93F4-0D082102079F}" sibTransId="{7CEDCC0F-2016-4137-B41A-CC5EF3A38C55}"/>
    <dgm:cxn modelId="{1D3E6F74-9346-4C2B-96FB-47376F8BC900}" type="presOf" srcId="{1CEC17A8-85D1-40E7-B17F-2B3F33F3C5D3}" destId="{FD174A23-97EE-4DF0-990F-A607F260A318}" srcOrd="1" destOrd="0" presId="urn:microsoft.com/office/officeart/2005/8/layout/cycle2"/>
    <dgm:cxn modelId="{A64BFCF1-0A3F-4666-BDCC-A428599A3177}" type="presOf" srcId="{1CC7CCF6-13E6-4772-91D7-00030B01B61D}" destId="{BE0CE7DE-ED6E-476A-A7CB-9046E0B8A108}" srcOrd="0" destOrd="0" presId="urn:microsoft.com/office/officeart/2005/8/layout/cycle2"/>
    <dgm:cxn modelId="{AF9D7189-5005-4AF0-A44F-950ACD6F1683}" type="presOf" srcId="{382756E0-E22D-4DF7-B3CF-49C7A3D08652}" destId="{18E1198B-73AE-4664-992F-122A7C0F3B47}" srcOrd="0" destOrd="0" presId="urn:microsoft.com/office/officeart/2005/8/layout/cycle2"/>
    <dgm:cxn modelId="{A1425011-ED61-41DA-AAEF-B54888C03C47}" type="presParOf" srcId="{33822AC7-CEB6-43E4-B649-14362AA3FC61}" destId="{D52E9389-4B00-4013-A94B-203A9E7FCA8C}" srcOrd="0" destOrd="0" presId="urn:microsoft.com/office/officeart/2005/8/layout/cycle2"/>
    <dgm:cxn modelId="{AF284144-7DE6-462A-9238-8638696C8E37}" type="presParOf" srcId="{33822AC7-CEB6-43E4-B649-14362AA3FC61}" destId="{7400B111-5FDC-40CF-94E9-86D838F47876}" srcOrd="1" destOrd="0" presId="urn:microsoft.com/office/officeart/2005/8/layout/cycle2"/>
    <dgm:cxn modelId="{E5F702E1-A617-48D4-B06F-D0AE54041967}" type="presParOf" srcId="{7400B111-5FDC-40CF-94E9-86D838F47876}" destId="{1F5A6654-F48A-4C83-8B2D-6476EF4DBF9A}" srcOrd="0" destOrd="0" presId="urn:microsoft.com/office/officeart/2005/8/layout/cycle2"/>
    <dgm:cxn modelId="{A3D1244E-323A-4770-8468-171637487D64}" type="presParOf" srcId="{33822AC7-CEB6-43E4-B649-14362AA3FC61}" destId="{E7B7C3CD-99A1-4E3D-8DA4-3CB197063FE1}" srcOrd="2" destOrd="0" presId="urn:microsoft.com/office/officeart/2005/8/layout/cycle2"/>
    <dgm:cxn modelId="{C8C26C43-AFBC-4DB5-830D-CF39B6D5FE12}" type="presParOf" srcId="{33822AC7-CEB6-43E4-B649-14362AA3FC61}" destId="{EA146E34-FD06-4E38-9579-C77AB265FD1C}" srcOrd="3" destOrd="0" presId="urn:microsoft.com/office/officeart/2005/8/layout/cycle2"/>
    <dgm:cxn modelId="{72CE5D5A-3D5A-44DE-9136-C1E3476D9BC9}" type="presParOf" srcId="{EA146E34-FD06-4E38-9579-C77AB265FD1C}" destId="{86BA0103-4F1F-4D91-BB97-00F2C4D1C1AB}" srcOrd="0" destOrd="0" presId="urn:microsoft.com/office/officeart/2005/8/layout/cycle2"/>
    <dgm:cxn modelId="{0F0A0A67-ECA4-4BFB-A97B-4160E3DA353E}" type="presParOf" srcId="{33822AC7-CEB6-43E4-B649-14362AA3FC61}" destId="{BE0CE7DE-ED6E-476A-A7CB-9046E0B8A108}" srcOrd="4" destOrd="0" presId="urn:microsoft.com/office/officeart/2005/8/layout/cycle2"/>
    <dgm:cxn modelId="{4F15890A-68BD-4D93-AAF7-F5E71D9E8F80}" type="presParOf" srcId="{33822AC7-CEB6-43E4-B649-14362AA3FC61}" destId="{143F60DC-364F-44FC-839D-D062299F5996}" srcOrd="5" destOrd="0" presId="urn:microsoft.com/office/officeart/2005/8/layout/cycle2"/>
    <dgm:cxn modelId="{6CE19BA0-B93D-4BC1-B8C5-D98DA647F3F2}" type="presParOf" srcId="{143F60DC-364F-44FC-839D-D062299F5996}" destId="{FD174A23-97EE-4DF0-990F-A607F260A318}" srcOrd="0" destOrd="0" presId="urn:microsoft.com/office/officeart/2005/8/layout/cycle2"/>
    <dgm:cxn modelId="{EB0D4D2A-F246-4F3A-8429-084522EB4EC1}" type="presParOf" srcId="{33822AC7-CEB6-43E4-B649-14362AA3FC61}" destId="{18E1198B-73AE-4664-992F-122A7C0F3B47}" srcOrd="6" destOrd="0" presId="urn:microsoft.com/office/officeart/2005/8/layout/cycle2"/>
    <dgm:cxn modelId="{E35F4B1B-4522-41E1-98A9-A0C1B982668D}" type="presParOf" srcId="{33822AC7-CEB6-43E4-B649-14362AA3FC61}" destId="{1F20C599-2F67-499D-9BD8-0DBF54D1F5D1}" srcOrd="7" destOrd="0" presId="urn:microsoft.com/office/officeart/2005/8/layout/cycle2"/>
    <dgm:cxn modelId="{580631E3-4258-46DD-9225-9984BD20C2D0}" type="presParOf" srcId="{1F20C599-2F67-499D-9BD8-0DBF54D1F5D1}" destId="{C6C73123-C330-4990-9C20-35C2D92C31DD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BD447DA6-D0F0-4CB8-91B6-6B3C71DC3ADA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fr-FR"/>
        </a:p>
      </dgm:t>
    </dgm:pt>
    <dgm:pt modelId="{03553DFB-4E82-457D-888B-1C82832445E5}">
      <dgm:prSet phldrT="[Texte]"/>
      <dgm:spPr/>
      <dgm:t>
        <a:bodyPr/>
        <a:lstStyle/>
        <a:p>
          <a:r>
            <a:rPr lang="fr-FR" dirty="0" smtClean="0"/>
            <a:t>Tests fonctionnels</a:t>
          </a:r>
          <a:endParaRPr lang="fr-FR" dirty="0"/>
        </a:p>
      </dgm:t>
    </dgm:pt>
    <dgm:pt modelId="{8EAC7EEE-2BB7-492C-B2A9-5CE6EF75104D}" type="parTrans" cxnId="{4DB38170-D626-428C-BDC4-04B095AC3D60}">
      <dgm:prSet/>
      <dgm:spPr/>
      <dgm:t>
        <a:bodyPr/>
        <a:lstStyle/>
        <a:p>
          <a:endParaRPr lang="fr-FR"/>
        </a:p>
      </dgm:t>
    </dgm:pt>
    <dgm:pt modelId="{AB3D338F-F41D-433C-9079-136BE715FBEF}" type="sibTrans" cxnId="{4DB38170-D626-428C-BDC4-04B095AC3D60}">
      <dgm:prSet/>
      <dgm:spPr/>
      <dgm:t>
        <a:bodyPr/>
        <a:lstStyle/>
        <a:p>
          <a:endParaRPr lang="fr-FR"/>
        </a:p>
      </dgm:t>
    </dgm:pt>
    <dgm:pt modelId="{8DC3C9D4-2D2B-4E6D-9FDF-5A1BF2AD2308}">
      <dgm:prSet phldrT="[Texte]"/>
      <dgm:spPr/>
      <dgm:t>
        <a:bodyPr/>
        <a:lstStyle/>
        <a:p>
          <a:r>
            <a:rPr lang="fr-FR" dirty="0" smtClean="0"/>
            <a:t>Tests de livraisons</a:t>
          </a:r>
          <a:endParaRPr lang="fr-FR" dirty="0"/>
        </a:p>
      </dgm:t>
    </dgm:pt>
    <dgm:pt modelId="{8BD3BA74-8923-4563-B949-A11417DE3E4F}" type="parTrans" cxnId="{947B87F7-2191-42A1-9C09-A71FE8021929}">
      <dgm:prSet/>
      <dgm:spPr/>
      <dgm:t>
        <a:bodyPr/>
        <a:lstStyle/>
        <a:p>
          <a:endParaRPr lang="fr-FR"/>
        </a:p>
      </dgm:t>
    </dgm:pt>
    <dgm:pt modelId="{7D7F8FAC-6C75-4043-BCED-6E268A05AFF6}" type="sibTrans" cxnId="{947B87F7-2191-42A1-9C09-A71FE8021929}">
      <dgm:prSet/>
      <dgm:spPr/>
      <dgm:t>
        <a:bodyPr/>
        <a:lstStyle/>
        <a:p>
          <a:endParaRPr lang="fr-FR"/>
        </a:p>
      </dgm:t>
    </dgm:pt>
    <dgm:pt modelId="{6B7FCC21-0A2F-489B-BF58-83159717C92D}">
      <dgm:prSet phldrT="[Texte]"/>
      <dgm:spPr/>
      <dgm:t>
        <a:bodyPr/>
        <a:lstStyle/>
        <a:p>
          <a:r>
            <a:rPr lang="fr-FR" dirty="0" smtClean="0"/>
            <a:t>Tests</a:t>
          </a:r>
          <a:r>
            <a:rPr lang="fr-FR" baseline="0" dirty="0" smtClean="0"/>
            <a:t> unitaires</a:t>
          </a:r>
          <a:endParaRPr lang="fr-FR" dirty="0"/>
        </a:p>
      </dgm:t>
    </dgm:pt>
    <dgm:pt modelId="{DDD21536-96D9-4B58-8933-609DFCEF6F33}" type="sibTrans" cxnId="{6EB535B1-5A4F-42B6-BBA5-C890BCEB11F4}">
      <dgm:prSet/>
      <dgm:spPr/>
      <dgm:t>
        <a:bodyPr/>
        <a:lstStyle/>
        <a:p>
          <a:endParaRPr lang="fr-FR"/>
        </a:p>
      </dgm:t>
    </dgm:pt>
    <dgm:pt modelId="{CC80EA3E-F840-42FE-9832-B30DC7E179BB}" type="parTrans" cxnId="{6EB535B1-5A4F-42B6-BBA5-C890BCEB11F4}">
      <dgm:prSet/>
      <dgm:spPr/>
      <dgm:t>
        <a:bodyPr/>
        <a:lstStyle/>
        <a:p>
          <a:endParaRPr lang="fr-FR"/>
        </a:p>
      </dgm:t>
    </dgm:pt>
    <dgm:pt modelId="{6701CBF3-0220-453A-BFFB-8D57E0BC141D}" type="pres">
      <dgm:prSet presAssocID="{BD447DA6-D0F0-4CB8-91B6-6B3C71DC3ADA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fr-FR"/>
        </a:p>
      </dgm:t>
    </dgm:pt>
    <dgm:pt modelId="{FA835AD9-3D63-46D3-8393-61EDEC5108EC}" type="pres">
      <dgm:prSet presAssocID="{BD447DA6-D0F0-4CB8-91B6-6B3C71DC3ADA}" presName="Name1" presStyleCnt="0"/>
      <dgm:spPr/>
    </dgm:pt>
    <dgm:pt modelId="{6AADFABC-C0B1-4F75-BEA9-7ED264915D48}" type="pres">
      <dgm:prSet presAssocID="{BD447DA6-D0F0-4CB8-91B6-6B3C71DC3ADA}" presName="cycle" presStyleCnt="0"/>
      <dgm:spPr/>
    </dgm:pt>
    <dgm:pt modelId="{A9876156-13A4-4612-A5F3-C6E17D519C40}" type="pres">
      <dgm:prSet presAssocID="{BD447DA6-D0F0-4CB8-91B6-6B3C71DC3ADA}" presName="srcNode" presStyleLbl="node1" presStyleIdx="0" presStyleCnt="3"/>
      <dgm:spPr/>
    </dgm:pt>
    <dgm:pt modelId="{BF58B6DE-EAD9-4781-814E-9810A52E720D}" type="pres">
      <dgm:prSet presAssocID="{BD447DA6-D0F0-4CB8-91B6-6B3C71DC3ADA}" presName="conn" presStyleLbl="parChTrans1D2" presStyleIdx="0" presStyleCnt="1"/>
      <dgm:spPr/>
      <dgm:t>
        <a:bodyPr/>
        <a:lstStyle/>
        <a:p>
          <a:endParaRPr lang="fr-FR"/>
        </a:p>
      </dgm:t>
    </dgm:pt>
    <dgm:pt modelId="{163789B2-A27F-4B5C-B596-A230B66BB1E8}" type="pres">
      <dgm:prSet presAssocID="{BD447DA6-D0F0-4CB8-91B6-6B3C71DC3ADA}" presName="extraNode" presStyleLbl="node1" presStyleIdx="0" presStyleCnt="3"/>
      <dgm:spPr/>
    </dgm:pt>
    <dgm:pt modelId="{EC48F6A1-5ECE-4F33-BDC9-BDF72E4398B1}" type="pres">
      <dgm:prSet presAssocID="{BD447DA6-D0F0-4CB8-91B6-6B3C71DC3ADA}" presName="dstNode" presStyleLbl="node1" presStyleIdx="0" presStyleCnt="3"/>
      <dgm:spPr/>
    </dgm:pt>
    <dgm:pt modelId="{932E09A6-2056-4FAF-AFE9-58A6E2E99FA2}" type="pres">
      <dgm:prSet presAssocID="{6B7FCC21-0A2F-489B-BF58-83159717C92D}" presName="text_1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8EB53D93-9900-4CF8-9227-0413FD29CE60}" type="pres">
      <dgm:prSet presAssocID="{6B7FCC21-0A2F-489B-BF58-83159717C92D}" presName="accent_1" presStyleCnt="0"/>
      <dgm:spPr/>
    </dgm:pt>
    <dgm:pt modelId="{6AAC93EB-F472-480F-BF2F-B0B87DF18050}" type="pres">
      <dgm:prSet presAssocID="{6B7FCC21-0A2F-489B-BF58-83159717C92D}" presName="accentRepeatNode" presStyleLbl="solidFgAcc1" presStyleIdx="0" presStyleCnt="3"/>
      <dgm:spPr/>
    </dgm:pt>
    <dgm:pt modelId="{68FF6FA1-89CE-48D6-815E-6CCF50E4D6F1}" type="pres">
      <dgm:prSet presAssocID="{03553DFB-4E82-457D-888B-1C82832445E5}" presName="text_2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94797B1E-220F-469A-898B-807A415D8A50}" type="pres">
      <dgm:prSet presAssocID="{03553DFB-4E82-457D-888B-1C82832445E5}" presName="accent_2" presStyleCnt="0"/>
      <dgm:spPr/>
    </dgm:pt>
    <dgm:pt modelId="{3B3CCDD1-C98D-467A-A055-4710187C54B4}" type="pres">
      <dgm:prSet presAssocID="{03553DFB-4E82-457D-888B-1C82832445E5}" presName="accentRepeatNode" presStyleLbl="solidFgAcc1" presStyleIdx="1" presStyleCnt="3"/>
      <dgm:spPr/>
    </dgm:pt>
    <dgm:pt modelId="{8583D855-514A-4042-B180-E70029645702}" type="pres">
      <dgm:prSet presAssocID="{8DC3C9D4-2D2B-4E6D-9FDF-5A1BF2AD2308}" presName="text_3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122E3C5-9AE5-482A-9C4A-974AD1B4D782}" type="pres">
      <dgm:prSet presAssocID="{8DC3C9D4-2D2B-4E6D-9FDF-5A1BF2AD2308}" presName="accent_3" presStyleCnt="0"/>
      <dgm:spPr/>
    </dgm:pt>
    <dgm:pt modelId="{85660474-B883-416D-8638-B72E00612085}" type="pres">
      <dgm:prSet presAssocID="{8DC3C9D4-2D2B-4E6D-9FDF-5A1BF2AD2308}" presName="accentRepeatNode" presStyleLbl="solidFgAcc1" presStyleIdx="2" presStyleCnt="3"/>
      <dgm:spPr/>
    </dgm:pt>
  </dgm:ptLst>
  <dgm:cxnLst>
    <dgm:cxn modelId="{6EB535B1-5A4F-42B6-BBA5-C890BCEB11F4}" srcId="{BD447DA6-D0F0-4CB8-91B6-6B3C71DC3ADA}" destId="{6B7FCC21-0A2F-489B-BF58-83159717C92D}" srcOrd="0" destOrd="0" parTransId="{CC80EA3E-F840-42FE-9832-B30DC7E179BB}" sibTransId="{DDD21536-96D9-4B58-8933-609DFCEF6F33}"/>
    <dgm:cxn modelId="{F9365A4F-3E78-4875-A996-EB4CAEC5D00A}" type="presOf" srcId="{DDD21536-96D9-4B58-8933-609DFCEF6F33}" destId="{BF58B6DE-EAD9-4781-814E-9810A52E720D}" srcOrd="0" destOrd="0" presId="urn:microsoft.com/office/officeart/2008/layout/VerticalCurvedList"/>
    <dgm:cxn modelId="{947B87F7-2191-42A1-9C09-A71FE8021929}" srcId="{BD447DA6-D0F0-4CB8-91B6-6B3C71DC3ADA}" destId="{8DC3C9D4-2D2B-4E6D-9FDF-5A1BF2AD2308}" srcOrd="2" destOrd="0" parTransId="{8BD3BA74-8923-4563-B949-A11417DE3E4F}" sibTransId="{7D7F8FAC-6C75-4043-BCED-6E268A05AFF6}"/>
    <dgm:cxn modelId="{84394F91-D1A4-4B9F-9105-8DD353D074A2}" type="presOf" srcId="{8DC3C9D4-2D2B-4E6D-9FDF-5A1BF2AD2308}" destId="{8583D855-514A-4042-B180-E70029645702}" srcOrd="0" destOrd="0" presId="urn:microsoft.com/office/officeart/2008/layout/VerticalCurvedList"/>
    <dgm:cxn modelId="{5FD68246-C264-4BE8-B673-1384403136A8}" type="presOf" srcId="{6B7FCC21-0A2F-489B-BF58-83159717C92D}" destId="{932E09A6-2056-4FAF-AFE9-58A6E2E99FA2}" srcOrd="0" destOrd="0" presId="urn:microsoft.com/office/officeart/2008/layout/VerticalCurvedList"/>
    <dgm:cxn modelId="{9CADEC4A-9F03-4D14-A34D-AD8AB2688DB0}" type="presOf" srcId="{03553DFB-4E82-457D-888B-1C82832445E5}" destId="{68FF6FA1-89CE-48D6-815E-6CCF50E4D6F1}" srcOrd="0" destOrd="0" presId="urn:microsoft.com/office/officeart/2008/layout/VerticalCurvedList"/>
    <dgm:cxn modelId="{4DB38170-D626-428C-BDC4-04B095AC3D60}" srcId="{BD447DA6-D0F0-4CB8-91B6-6B3C71DC3ADA}" destId="{03553DFB-4E82-457D-888B-1C82832445E5}" srcOrd="1" destOrd="0" parTransId="{8EAC7EEE-2BB7-492C-B2A9-5CE6EF75104D}" sibTransId="{AB3D338F-F41D-433C-9079-136BE715FBEF}"/>
    <dgm:cxn modelId="{DF290377-FE32-4963-B2D9-E18A14AFCC11}" type="presOf" srcId="{BD447DA6-D0F0-4CB8-91B6-6B3C71DC3ADA}" destId="{6701CBF3-0220-453A-BFFB-8D57E0BC141D}" srcOrd="0" destOrd="0" presId="urn:microsoft.com/office/officeart/2008/layout/VerticalCurvedList"/>
    <dgm:cxn modelId="{E8F117E0-C970-4E9D-800A-E230B62957D1}" type="presParOf" srcId="{6701CBF3-0220-453A-BFFB-8D57E0BC141D}" destId="{FA835AD9-3D63-46D3-8393-61EDEC5108EC}" srcOrd="0" destOrd="0" presId="urn:microsoft.com/office/officeart/2008/layout/VerticalCurvedList"/>
    <dgm:cxn modelId="{7B3F6440-C710-49DD-B96F-9B9E0B3B2B07}" type="presParOf" srcId="{FA835AD9-3D63-46D3-8393-61EDEC5108EC}" destId="{6AADFABC-C0B1-4F75-BEA9-7ED264915D48}" srcOrd="0" destOrd="0" presId="urn:microsoft.com/office/officeart/2008/layout/VerticalCurvedList"/>
    <dgm:cxn modelId="{993A1D56-C025-414D-A1DA-BA3DE4F80B8E}" type="presParOf" srcId="{6AADFABC-C0B1-4F75-BEA9-7ED264915D48}" destId="{A9876156-13A4-4612-A5F3-C6E17D519C40}" srcOrd="0" destOrd="0" presId="urn:microsoft.com/office/officeart/2008/layout/VerticalCurvedList"/>
    <dgm:cxn modelId="{E3904744-F807-46E7-96E0-9928B97427A9}" type="presParOf" srcId="{6AADFABC-C0B1-4F75-BEA9-7ED264915D48}" destId="{BF58B6DE-EAD9-4781-814E-9810A52E720D}" srcOrd="1" destOrd="0" presId="urn:microsoft.com/office/officeart/2008/layout/VerticalCurvedList"/>
    <dgm:cxn modelId="{D489C7D6-1C58-4882-88D7-552FD227FA0C}" type="presParOf" srcId="{6AADFABC-C0B1-4F75-BEA9-7ED264915D48}" destId="{163789B2-A27F-4B5C-B596-A230B66BB1E8}" srcOrd="2" destOrd="0" presId="urn:microsoft.com/office/officeart/2008/layout/VerticalCurvedList"/>
    <dgm:cxn modelId="{163B7E40-1968-4F3D-992C-B0B536481E5D}" type="presParOf" srcId="{6AADFABC-C0B1-4F75-BEA9-7ED264915D48}" destId="{EC48F6A1-5ECE-4F33-BDC9-BDF72E4398B1}" srcOrd="3" destOrd="0" presId="urn:microsoft.com/office/officeart/2008/layout/VerticalCurvedList"/>
    <dgm:cxn modelId="{254C27F1-4B4C-4BFE-895A-798DCF99A719}" type="presParOf" srcId="{FA835AD9-3D63-46D3-8393-61EDEC5108EC}" destId="{932E09A6-2056-4FAF-AFE9-58A6E2E99FA2}" srcOrd="1" destOrd="0" presId="urn:microsoft.com/office/officeart/2008/layout/VerticalCurvedList"/>
    <dgm:cxn modelId="{FF8A66E6-5A5B-4B8E-9923-EF137ABB3DF1}" type="presParOf" srcId="{FA835AD9-3D63-46D3-8393-61EDEC5108EC}" destId="{8EB53D93-9900-4CF8-9227-0413FD29CE60}" srcOrd="2" destOrd="0" presId="urn:microsoft.com/office/officeart/2008/layout/VerticalCurvedList"/>
    <dgm:cxn modelId="{F00B4AD1-4A10-4BE6-8265-AFCB53DA5350}" type="presParOf" srcId="{8EB53D93-9900-4CF8-9227-0413FD29CE60}" destId="{6AAC93EB-F472-480F-BF2F-B0B87DF18050}" srcOrd="0" destOrd="0" presId="urn:microsoft.com/office/officeart/2008/layout/VerticalCurvedList"/>
    <dgm:cxn modelId="{FCF23453-B4CF-42A1-816A-70A6FD5ED575}" type="presParOf" srcId="{FA835AD9-3D63-46D3-8393-61EDEC5108EC}" destId="{68FF6FA1-89CE-48D6-815E-6CCF50E4D6F1}" srcOrd="3" destOrd="0" presId="urn:microsoft.com/office/officeart/2008/layout/VerticalCurvedList"/>
    <dgm:cxn modelId="{BAC36AB6-B855-48EF-B336-88FF46B353BE}" type="presParOf" srcId="{FA835AD9-3D63-46D3-8393-61EDEC5108EC}" destId="{94797B1E-220F-469A-898B-807A415D8A50}" srcOrd="4" destOrd="0" presId="urn:microsoft.com/office/officeart/2008/layout/VerticalCurvedList"/>
    <dgm:cxn modelId="{15742CB3-486E-4825-9595-3137987E909C}" type="presParOf" srcId="{94797B1E-220F-469A-898B-807A415D8A50}" destId="{3B3CCDD1-C98D-467A-A055-4710187C54B4}" srcOrd="0" destOrd="0" presId="urn:microsoft.com/office/officeart/2008/layout/VerticalCurvedList"/>
    <dgm:cxn modelId="{B243E7BB-8BBC-4EF1-AEC0-752B608CC714}" type="presParOf" srcId="{FA835AD9-3D63-46D3-8393-61EDEC5108EC}" destId="{8583D855-514A-4042-B180-E70029645702}" srcOrd="5" destOrd="0" presId="urn:microsoft.com/office/officeart/2008/layout/VerticalCurvedList"/>
    <dgm:cxn modelId="{1942AC0F-DEB0-42AB-9142-7672ADF8B7DB}" type="presParOf" srcId="{FA835AD9-3D63-46D3-8393-61EDEC5108EC}" destId="{C122E3C5-9AE5-482A-9C4A-974AD1B4D782}" srcOrd="6" destOrd="0" presId="urn:microsoft.com/office/officeart/2008/layout/VerticalCurvedList"/>
    <dgm:cxn modelId="{9775E013-38EE-4A8B-845A-69DDA5EEBFE7}" type="presParOf" srcId="{C122E3C5-9AE5-482A-9C4A-974AD1B4D782}" destId="{85660474-B883-416D-8638-B72E00612085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4AF079-7783-4721-B20E-6483A7DB31B7}">
      <dsp:nvSpPr>
        <dsp:cNvPr id="0" name=""/>
        <dsp:cNvSpPr/>
      </dsp:nvSpPr>
      <dsp:spPr>
        <a:xfrm>
          <a:off x="2150" y="64536"/>
          <a:ext cx="1913707" cy="765483"/>
        </a:xfrm>
        <a:prstGeom prst="chevron">
          <a:avLst/>
        </a:prstGeom>
        <a:solidFill>
          <a:schemeClr val="tx2">
            <a:lumMod val="75000"/>
          </a:schemeClr>
        </a:solidFill>
        <a:ln w="25400" cap="flat" cmpd="sng" algn="ctr">
          <a:solidFill>
            <a:srgbClr val="00477F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/>
            <a:t>Phase d’étude du projet</a:t>
          </a:r>
        </a:p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/>
            <a:t>Du 13/06/2016 au 24/06/2016</a:t>
          </a:r>
          <a:endParaRPr lang="fr-FR" sz="1000" kern="1200" dirty="0"/>
        </a:p>
      </dsp:txBody>
      <dsp:txXfrm>
        <a:off x="384892" y="64536"/>
        <a:ext cx="1148224" cy="765483"/>
      </dsp:txXfrm>
    </dsp:sp>
    <dsp:sp modelId="{189B3010-AEFB-4849-9F59-488DCB019636}">
      <dsp:nvSpPr>
        <dsp:cNvPr id="0" name=""/>
        <dsp:cNvSpPr/>
      </dsp:nvSpPr>
      <dsp:spPr>
        <a:xfrm>
          <a:off x="1724486" y="64536"/>
          <a:ext cx="1913707" cy="765483"/>
        </a:xfrm>
        <a:prstGeom prst="chevron">
          <a:avLst/>
        </a:prstGeom>
        <a:solidFill>
          <a:schemeClr val="tx2">
            <a:lumMod val="60000"/>
            <a:lumOff val="40000"/>
          </a:schemeClr>
        </a:solidFill>
        <a:ln w="25400" cap="flat" cmpd="sng" algn="ctr">
          <a:solidFill>
            <a:srgbClr val="00B0F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/>
            <a:t>Design</a:t>
          </a:r>
        </a:p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/>
            <a:t>Du 27/06/2016 au 01/07/2016</a:t>
          </a:r>
          <a:endParaRPr lang="fr-FR" sz="1000" kern="1200" dirty="0"/>
        </a:p>
      </dsp:txBody>
      <dsp:txXfrm>
        <a:off x="2107228" y="64536"/>
        <a:ext cx="1148224" cy="765483"/>
      </dsp:txXfrm>
    </dsp:sp>
    <dsp:sp modelId="{32374BF2-080D-4B29-A3F9-E4D66CA6FEF5}">
      <dsp:nvSpPr>
        <dsp:cNvPr id="0" name=""/>
        <dsp:cNvSpPr/>
      </dsp:nvSpPr>
      <dsp:spPr>
        <a:xfrm>
          <a:off x="3446823" y="64536"/>
          <a:ext cx="1913707" cy="765483"/>
        </a:xfrm>
        <a:prstGeom prst="chevron">
          <a:avLst/>
        </a:prstGeom>
        <a:solidFill>
          <a:srgbClr val="88C390"/>
        </a:solidFill>
        <a:ln w="25400" cap="flat" cmpd="sng" algn="ctr">
          <a:solidFill>
            <a:srgbClr val="88C39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/>
            <a:t>Phase de conception du projet</a:t>
          </a:r>
        </a:p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/>
            <a:t>Du 04/07/2016 au 08/07/2016</a:t>
          </a:r>
          <a:endParaRPr lang="fr-FR" sz="1000" kern="1200" dirty="0"/>
        </a:p>
      </dsp:txBody>
      <dsp:txXfrm>
        <a:off x="3829565" y="64536"/>
        <a:ext cx="1148224" cy="765483"/>
      </dsp:txXfrm>
    </dsp:sp>
    <dsp:sp modelId="{1F6F1EC9-F9F2-4255-95C5-9D96A435DAE2}">
      <dsp:nvSpPr>
        <dsp:cNvPr id="0" name=""/>
        <dsp:cNvSpPr/>
      </dsp:nvSpPr>
      <dsp:spPr>
        <a:xfrm>
          <a:off x="5169160" y="64536"/>
          <a:ext cx="1913707" cy="765483"/>
        </a:xfrm>
        <a:prstGeom prst="chevron">
          <a:avLst/>
        </a:prstGeom>
        <a:solidFill>
          <a:schemeClr val="accent4">
            <a:lumMod val="60000"/>
            <a:lumOff val="40000"/>
          </a:schemeClr>
        </a:solidFill>
        <a:ln w="25400" cap="flat" cmpd="sng" algn="ctr">
          <a:solidFill>
            <a:srgbClr val="9B5CD3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/>
            <a:t>Phase de développement du projet</a:t>
          </a:r>
        </a:p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/>
            <a:t>Du 11/07/2016 au 16/08/2016</a:t>
          </a:r>
          <a:endParaRPr lang="fr-FR" sz="1000" kern="1200" dirty="0"/>
        </a:p>
      </dsp:txBody>
      <dsp:txXfrm>
        <a:off x="5551902" y="64536"/>
        <a:ext cx="1148224" cy="765483"/>
      </dsp:txXfrm>
    </dsp:sp>
    <dsp:sp modelId="{27BA50B6-46C6-4AAB-B51B-086E6F03441A}">
      <dsp:nvSpPr>
        <dsp:cNvPr id="0" name=""/>
        <dsp:cNvSpPr/>
      </dsp:nvSpPr>
      <dsp:spPr>
        <a:xfrm>
          <a:off x="6891497" y="64536"/>
          <a:ext cx="1913707" cy="765483"/>
        </a:xfrm>
        <a:prstGeom prst="chevron">
          <a:avLst/>
        </a:prstGeom>
        <a:solidFill>
          <a:schemeClr val="accent5"/>
        </a:solidFill>
        <a:ln w="25400" cap="flat" cmpd="sng" algn="ctr">
          <a:solidFill>
            <a:srgbClr val="F07D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/>
            <a:t>Fin du projet</a:t>
          </a:r>
        </a:p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/>
            <a:t>Du 17/07/2016 au 30/08/2016</a:t>
          </a:r>
          <a:endParaRPr lang="fr-FR" sz="1000" kern="1200" dirty="0"/>
        </a:p>
      </dsp:txBody>
      <dsp:txXfrm>
        <a:off x="7274239" y="64536"/>
        <a:ext cx="1148224" cy="76548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4AF079-7783-4721-B20E-6483A7DB31B7}">
      <dsp:nvSpPr>
        <dsp:cNvPr id="0" name=""/>
        <dsp:cNvSpPr/>
      </dsp:nvSpPr>
      <dsp:spPr>
        <a:xfrm>
          <a:off x="2150" y="64536"/>
          <a:ext cx="1913707" cy="765483"/>
        </a:xfrm>
        <a:prstGeom prst="chevron">
          <a:avLst/>
        </a:prstGeom>
        <a:noFill/>
        <a:ln w="25400" cap="flat" cmpd="sng" algn="ctr">
          <a:solidFill>
            <a:srgbClr val="00477F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baseline="0" dirty="0" smtClean="0">
              <a:solidFill>
                <a:srgbClr val="235A99"/>
              </a:solidFill>
            </a:rPr>
            <a:t>Recueil des besoins</a:t>
          </a:r>
          <a:endParaRPr lang="fr-FR" sz="1200" kern="1200" baseline="0" dirty="0">
            <a:solidFill>
              <a:srgbClr val="235A99"/>
            </a:solidFill>
          </a:endParaRPr>
        </a:p>
      </dsp:txBody>
      <dsp:txXfrm>
        <a:off x="384892" y="64536"/>
        <a:ext cx="1148224" cy="765483"/>
      </dsp:txXfrm>
    </dsp:sp>
    <dsp:sp modelId="{189B3010-AEFB-4849-9F59-488DCB019636}">
      <dsp:nvSpPr>
        <dsp:cNvPr id="0" name=""/>
        <dsp:cNvSpPr/>
      </dsp:nvSpPr>
      <dsp:spPr>
        <a:xfrm>
          <a:off x="1724486" y="64536"/>
          <a:ext cx="1913707" cy="765483"/>
        </a:xfrm>
        <a:prstGeom prst="chevron">
          <a:avLst/>
        </a:prstGeom>
        <a:noFill/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0013" tIns="33338" rIns="33338" bIns="33338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500" kern="1200" dirty="0" smtClean="0"/>
            <a:t>Design</a:t>
          </a:r>
          <a:endParaRPr lang="fr-FR" sz="2500" kern="1200" dirty="0"/>
        </a:p>
      </dsp:txBody>
      <dsp:txXfrm>
        <a:off x="2107228" y="64536"/>
        <a:ext cx="1148224" cy="765483"/>
      </dsp:txXfrm>
    </dsp:sp>
    <dsp:sp modelId="{32374BF2-080D-4B29-A3F9-E4D66CA6FEF5}">
      <dsp:nvSpPr>
        <dsp:cNvPr id="0" name=""/>
        <dsp:cNvSpPr/>
      </dsp:nvSpPr>
      <dsp:spPr>
        <a:xfrm>
          <a:off x="3446823" y="64536"/>
          <a:ext cx="1913707" cy="765483"/>
        </a:xfrm>
        <a:prstGeom prst="chevron">
          <a:avLst/>
        </a:prstGeom>
        <a:noFill/>
        <a:ln w="25400" cap="flat" cmpd="sng" algn="ctr">
          <a:solidFill>
            <a:srgbClr val="88C39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baseline="0" dirty="0" smtClean="0">
              <a:solidFill>
                <a:srgbClr val="88C390"/>
              </a:solidFill>
            </a:rPr>
            <a:t>Conception générale</a:t>
          </a:r>
          <a:endParaRPr lang="fr-FR" sz="1200" kern="1200" baseline="0" dirty="0">
            <a:solidFill>
              <a:srgbClr val="88C390"/>
            </a:solidFill>
          </a:endParaRPr>
        </a:p>
      </dsp:txBody>
      <dsp:txXfrm>
        <a:off x="3829565" y="64536"/>
        <a:ext cx="1148224" cy="765483"/>
      </dsp:txXfrm>
    </dsp:sp>
    <dsp:sp modelId="{1F6F1EC9-F9F2-4255-95C5-9D96A435DAE2}">
      <dsp:nvSpPr>
        <dsp:cNvPr id="0" name=""/>
        <dsp:cNvSpPr/>
      </dsp:nvSpPr>
      <dsp:spPr>
        <a:xfrm>
          <a:off x="5169160" y="64536"/>
          <a:ext cx="1913707" cy="765483"/>
        </a:xfrm>
        <a:prstGeom prst="chevron">
          <a:avLst/>
        </a:prstGeom>
        <a:noFill/>
        <a:ln w="25400" cap="flat" cmpd="sng" algn="ctr">
          <a:solidFill>
            <a:srgbClr val="9B5CD3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baseline="0" dirty="0" smtClean="0">
              <a:solidFill>
                <a:srgbClr val="9B5CD3"/>
              </a:solidFill>
            </a:rPr>
            <a:t>Espace membre</a:t>
          </a:r>
          <a:endParaRPr lang="fr-FR" sz="1200" kern="1200" baseline="0" dirty="0">
            <a:solidFill>
              <a:srgbClr val="9B5CD3"/>
            </a:solidFill>
          </a:endParaRPr>
        </a:p>
      </dsp:txBody>
      <dsp:txXfrm>
        <a:off x="5551902" y="64536"/>
        <a:ext cx="1148224" cy="765483"/>
      </dsp:txXfrm>
    </dsp:sp>
    <dsp:sp modelId="{27BA50B6-46C6-4AAB-B51B-086E6F03441A}">
      <dsp:nvSpPr>
        <dsp:cNvPr id="0" name=""/>
        <dsp:cNvSpPr/>
      </dsp:nvSpPr>
      <dsp:spPr>
        <a:xfrm>
          <a:off x="6891497" y="64536"/>
          <a:ext cx="1913707" cy="765483"/>
        </a:xfrm>
        <a:prstGeom prst="chevron">
          <a:avLst/>
        </a:prstGeom>
        <a:noFill/>
        <a:ln w="25400" cap="flat" cmpd="sng" algn="ctr">
          <a:solidFill>
            <a:srgbClr val="F07D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baseline="0" dirty="0" smtClean="0">
              <a:solidFill>
                <a:srgbClr val="F07D00"/>
              </a:solidFill>
            </a:rPr>
            <a:t>Fin du projet</a:t>
          </a:r>
          <a:endParaRPr lang="fr-FR" sz="1200" kern="1200" baseline="0" dirty="0">
            <a:solidFill>
              <a:srgbClr val="F07D00"/>
            </a:solidFill>
          </a:endParaRPr>
        </a:p>
      </dsp:txBody>
      <dsp:txXfrm>
        <a:off x="7274239" y="64536"/>
        <a:ext cx="1148224" cy="76548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4AF079-7783-4721-B20E-6483A7DB31B7}">
      <dsp:nvSpPr>
        <dsp:cNvPr id="0" name=""/>
        <dsp:cNvSpPr/>
      </dsp:nvSpPr>
      <dsp:spPr>
        <a:xfrm>
          <a:off x="2150" y="64536"/>
          <a:ext cx="1913707" cy="765483"/>
        </a:xfrm>
        <a:prstGeom prst="chevron">
          <a:avLst/>
        </a:prstGeom>
        <a:noFill/>
        <a:ln w="25400" cap="flat" cmpd="sng" algn="ctr">
          <a:solidFill>
            <a:srgbClr val="00477F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baseline="0" dirty="0" smtClean="0">
              <a:solidFill>
                <a:srgbClr val="00477F"/>
              </a:solidFill>
            </a:rPr>
            <a:t>Analyse des besoins</a:t>
          </a:r>
          <a:endParaRPr lang="fr-FR" sz="1200" kern="1200" baseline="0" dirty="0">
            <a:solidFill>
              <a:srgbClr val="00477F"/>
            </a:solidFill>
          </a:endParaRPr>
        </a:p>
      </dsp:txBody>
      <dsp:txXfrm>
        <a:off x="384892" y="64536"/>
        <a:ext cx="1148224" cy="765483"/>
      </dsp:txXfrm>
    </dsp:sp>
    <dsp:sp modelId="{189B3010-AEFB-4849-9F59-488DCB019636}">
      <dsp:nvSpPr>
        <dsp:cNvPr id="0" name=""/>
        <dsp:cNvSpPr/>
      </dsp:nvSpPr>
      <dsp:spPr>
        <a:xfrm>
          <a:off x="1724486" y="64536"/>
          <a:ext cx="1913707" cy="765483"/>
        </a:xfrm>
        <a:prstGeom prst="chevron">
          <a:avLst/>
        </a:prstGeom>
        <a:noFill/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0013" tIns="33338" rIns="33338" bIns="33338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500" kern="1200" dirty="0" smtClean="0"/>
            <a:t>Design</a:t>
          </a:r>
          <a:endParaRPr lang="fr-FR" sz="2500" kern="1200" dirty="0"/>
        </a:p>
      </dsp:txBody>
      <dsp:txXfrm>
        <a:off x="2107228" y="64536"/>
        <a:ext cx="1148224" cy="765483"/>
      </dsp:txXfrm>
    </dsp:sp>
    <dsp:sp modelId="{32374BF2-080D-4B29-A3F9-E4D66CA6FEF5}">
      <dsp:nvSpPr>
        <dsp:cNvPr id="0" name=""/>
        <dsp:cNvSpPr/>
      </dsp:nvSpPr>
      <dsp:spPr>
        <a:xfrm>
          <a:off x="3446823" y="64536"/>
          <a:ext cx="1913707" cy="765483"/>
        </a:xfrm>
        <a:prstGeom prst="chevron">
          <a:avLst/>
        </a:prstGeom>
        <a:noFill/>
        <a:ln w="25400" cap="flat" cmpd="sng" algn="ctr">
          <a:solidFill>
            <a:srgbClr val="88C39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baseline="0" dirty="0" smtClean="0">
              <a:solidFill>
                <a:srgbClr val="88C390"/>
              </a:solidFill>
            </a:rPr>
            <a:t>Conception détaillée</a:t>
          </a:r>
          <a:endParaRPr lang="fr-FR" sz="1200" kern="1200" baseline="0" dirty="0">
            <a:solidFill>
              <a:srgbClr val="88C390"/>
            </a:solidFill>
          </a:endParaRPr>
        </a:p>
      </dsp:txBody>
      <dsp:txXfrm>
        <a:off x="3829565" y="64536"/>
        <a:ext cx="1148224" cy="765483"/>
      </dsp:txXfrm>
    </dsp:sp>
    <dsp:sp modelId="{1F6F1EC9-F9F2-4255-95C5-9D96A435DAE2}">
      <dsp:nvSpPr>
        <dsp:cNvPr id="0" name=""/>
        <dsp:cNvSpPr/>
      </dsp:nvSpPr>
      <dsp:spPr>
        <a:xfrm>
          <a:off x="5169160" y="64536"/>
          <a:ext cx="1913707" cy="765483"/>
        </a:xfrm>
        <a:prstGeom prst="chevron">
          <a:avLst/>
        </a:prstGeom>
        <a:noFill/>
        <a:ln w="25400" cap="flat" cmpd="sng" algn="ctr">
          <a:solidFill>
            <a:srgbClr val="9B5CD3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baseline="0" dirty="0" smtClean="0">
              <a:solidFill>
                <a:srgbClr val="9B5CD3"/>
              </a:solidFill>
            </a:rPr>
            <a:t>Gestion d’outils</a:t>
          </a:r>
          <a:endParaRPr lang="fr-FR" sz="1200" kern="1200" baseline="0" dirty="0">
            <a:solidFill>
              <a:srgbClr val="9B5CD3"/>
            </a:solidFill>
          </a:endParaRPr>
        </a:p>
      </dsp:txBody>
      <dsp:txXfrm>
        <a:off x="5551902" y="64536"/>
        <a:ext cx="1148224" cy="765483"/>
      </dsp:txXfrm>
    </dsp:sp>
    <dsp:sp modelId="{27BA50B6-46C6-4AAB-B51B-086E6F03441A}">
      <dsp:nvSpPr>
        <dsp:cNvPr id="0" name=""/>
        <dsp:cNvSpPr/>
      </dsp:nvSpPr>
      <dsp:spPr>
        <a:xfrm>
          <a:off x="6891497" y="64536"/>
          <a:ext cx="1913707" cy="765483"/>
        </a:xfrm>
        <a:prstGeom prst="chevron">
          <a:avLst/>
        </a:prstGeom>
        <a:noFill/>
        <a:ln w="25400" cap="flat" cmpd="sng" algn="ctr">
          <a:solidFill>
            <a:srgbClr val="F07D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baseline="0" dirty="0" smtClean="0">
              <a:solidFill>
                <a:srgbClr val="F07D00"/>
              </a:solidFill>
            </a:rPr>
            <a:t>Fin du projet</a:t>
          </a:r>
          <a:endParaRPr lang="fr-FR" sz="1200" kern="1200" baseline="0" dirty="0">
            <a:solidFill>
              <a:srgbClr val="F07D00"/>
            </a:solidFill>
          </a:endParaRPr>
        </a:p>
      </dsp:txBody>
      <dsp:txXfrm>
        <a:off x="7274239" y="64536"/>
        <a:ext cx="1148224" cy="76548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4AF079-7783-4721-B20E-6483A7DB31B7}">
      <dsp:nvSpPr>
        <dsp:cNvPr id="0" name=""/>
        <dsp:cNvSpPr/>
      </dsp:nvSpPr>
      <dsp:spPr>
        <a:xfrm>
          <a:off x="2150" y="64536"/>
          <a:ext cx="1913707" cy="765483"/>
        </a:xfrm>
        <a:prstGeom prst="chevron">
          <a:avLst/>
        </a:prstGeom>
        <a:noFill/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Phase d’étude du projet</a:t>
          </a:r>
          <a:endParaRPr lang="fr-FR" sz="1700" kern="1200" dirty="0"/>
        </a:p>
      </dsp:txBody>
      <dsp:txXfrm>
        <a:off x="384892" y="64536"/>
        <a:ext cx="1148224" cy="765483"/>
      </dsp:txXfrm>
    </dsp:sp>
    <dsp:sp modelId="{189B3010-AEFB-4849-9F59-488DCB019636}">
      <dsp:nvSpPr>
        <dsp:cNvPr id="0" name=""/>
        <dsp:cNvSpPr/>
      </dsp:nvSpPr>
      <dsp:spPr>
        <a:xfrm>
          <a:off x="1724486" y="64536"/>
          <a:ext cx="1913707" cy="765483"/>
        </a:xfrm>
        <a:prstGeom prst="chevron">
          <a:avLst/>
        </a:prstGeom>
        <a:noFill/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Design</a:t>
          </a:r>
          <a:endParaRPr lang="fr-FR" sz="1700" kern="1200" dirty="0"/>
        </a:p>
      </dsp:txBody>
      <dsp:txXfrm>
        <a:off x="2107228" y="64536"/>
        <a:ext cx="1148224" cy="765483"/>
      </dsp:txXfrm>
    </dsp:sp>
    <dsp:sp modelId="{32374BF2-080D-4B29-A3F9-E4D66CA6FEF5}">
      <dsp:nvSpPr>
        <dsp:cNvPr id="0" name=""/>
        <dsp:cNvSpPr/>
      </dsp:nvSpPr>
      <dsp:spPr>
        <a:xfrm>
          <a:off x="3446823" y="64536"/>
          <a:ext cx="1913707" cy="765483"/>
        </a:xfrm>
        <a:prstGeom prst="chevron">
          <a:avLst/>
        </a:prstGeom>
        <a:noFill/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Phase de conception du projet</a:t>
          </a:r>
          <a:endParaRPr lang="fr-FR" sz="1700" kern="1200" dirty="0"/>
        </a:p>
      </dsp:txBody>
      <dsp:txXfrm>
        <a:off x="3829565" y="64536"/>
        <a:ext cx="1148224" cy="765483"/>
      </dsp:txXfrm>
    </dsp:sp>
    <dsp:sp modelId="{1F6F1EC9-F9F2-4255-95C5-9D96A435DAE2}">
      <dsp:nvSpPr>
        <dsp:cNvPr id="0" name=""/>
        <dsp:cNvSpPr/>
      </dsp:nvSpPr>
      <dsp:spPr>
        <a:xfrm>
          <a:off x="5169160" y="64536"/>
          <a:ext cx="1913707" cy="765483"/>
        </a:xfrm>
        <a:prstGeom prst="chevron">
          <a:avLst/>
        </a:prstGeom>
        <a:noFill/>
        <a:ln w="25400" cap="flat" cmpd="sng" algn="ctr">
          <a:solidFill>
            <a:srgbClr val="9B5CD3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baseline="0" dirty="0" smtClean="0">
              <a:solidFill>
                <a:srgbClr val="9B5CD3"/>
              </a:solidFill>
            </a:rPr>
            <a:t>Gestion de flux</a:t>
          </a:r>
          <a:endParaRPr lang="fr-FR" sz="1200" kern="1200" baseline="0" dirty="0">
            <a:solidFill>
              <a:srgbClr val="9B5CD3"/>
            </a:solidFill>
          </a:endParaRPr>
        </a:p>
      </dsp:txBody>
      <dsp:txXfrm>
        <a:off x="5551902" y="64536"/>
        <a:ext cx="1148224" cy="765483"/>
      </dsp:txXfrm>
    </dsp:sp>
    <dsp:sp modelId="{27BA50B6-46C6-4AAB-B51B-086E6F03441A}">
      <dsp:nvSpPr>
        <dsp:cNvPr id="0" name=""/>
        <dsp:cNvSpPr/>
      </dsp:nvSpPr>
      <dsp:spPr>
        <a:xfrm>
          <a:off x="6891497" y="64536"/>
          <a:ext cx="1913707" cy="765483"/>
        </a:xfrm>
        <a:prstGeom prst="chevron">
          <a:avLst/>
        </a:prstGeom>
        <a:noFill/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Fin </a:t>
          </a:r>
          <a:r>
            <a:rPr lang="fr-FR" sz="1700" kern="1200" smtClean="0"/>
            <a:t>du projet</a:t>
          </a:r>
          <a:endParaRPr lang="fr-FR" sz="1700" kern="1200" dirty="0"/>
        </a:p>
      </dsp:txBody>
      <dsp:txXfrm>
        <a:off x="7274239" y="64536"/>
        <a:ext cx="1148224" cy="76548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4AF079-7783-4721-B20E-6483A7DB31B7}">
      <dsp:nvSpPr>
        <dsp:cNvPr id="0" name=""/>
        <dsp:cNvSpPr/>
      </dsp:nvSpPr>
      <dsp:spPr>
        <a:xfrm>
          <a:off x="2150" y="64536"/>
          <a:ext cx="1913707" cy="765483"/>
        </a:xfrm>
        <a:prstGeom prst="chevron">
          <a:avLst/>
        </a:prstGeom>
        <a:noFill/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Phase d’étude du projet</a:t>
          </a:r>
          <a:endParaRPr lang="fr-FR" sz="1700" kern="1200" dirty="0"/>
        </a:p>
      </dsp:txBody>
      <dsp:txXfrm>
        <a:off x="384892" y="64536"/>
        <a:ext cx="1148224" cy="765483"/>
      </dsp:txXfrm>
    </dsp:sp>
    <dsp:sp modelId="{189B3010-AEFB-4849-9F59-488DCB019636}">
      <dsp:nvSpPr>
        <dsp:cNvPr id="0" name=""/>
        <dsp:cNvSpPr/>
      </dsp:nvSpPr>
      <dsp:spPr>
        <a:xfrm>
          <a:off x="1724486" y="64536"/>
          <a:ext cx="1913707" cy="765483"/>
        </a:xfrm>
        <a:prstGeom prst="chevron">
          <a:avLst/>
        </a:prstGeom>
        <a:noFill/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Design</a:t>
          </a:r>
          <a:endParaRPr lang="fr-FR" sz="1700" kern="1200" dirty="0"/>
        </a:p>
      </dsp:txBody>
      <dsp:txXfrm>
        <a:off x="2107228" y="64536"/>
        <a:ext cx="1148224" cy="765483"/>
      </dsp:txXfrm>
    </dsp:sp>
    <dsp:sp modelId="{32374BF2-080D-4B29-A3F9-E4D66CA6FEF5}">
      <dsp:nvSpPr>
        <dsp:cNvPr id="0" name=""/>
        <dsp:cNvSpPr/>
      </dsp:nvSpPr>
      <dsp:spPr>
        <a:xfrm>
          <a:off x="3446823" y="64536"/>
          <a:ext cx="1913707" cy="765483"/>
        </a:xfrm>
        <a:prstGeom prst="chevron">
          <a:avLst/>
        </a:prstGeom>
        <a:noFill/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Phase de conception du projet</a:t>
          </a:r>
          <a:endParaRPr lang="fr-FR" sz="1700" kern="1200" dirty="0"/>
        </a:p>
      </dsp:txBody>
      <dsp:txXfrm>
        <a:off x="3829565" y="64536"/>
        <a:ext cx="1148224" cy="765483"/>
      </dsp:txXfrm>
    </dsp:sp>
    <dsp:sp modelId="{1F6F1EC9-F9F2-4255-95C5-9D96A435DAE2}">
      <dsp:nvSpPr>
        <dsp:cNvPr id="0" name=""/>
        <dsp:cNvSpPr/>
      </dsp:nvSpPr>
      <dsp:spPr>
        <a:xfrm>
          <a:off x="5169160" y="64536"/>
          <a:ext cx="1913707" cy="765483"/>
        </a:xfrm>
        <a:prstGeom prst="chevron">
          <a:avLst/>
        </a:prstGeom>
        <a:noFill/>
        <a:ln w="25400" cap="flat" cmpd="sng" algn="ctr">
          <a:solidFill>
            <a:srgbClr val="9B5CD3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baseline="0" dirty="0" smtClean="0">
              <a:solidFill>
                <a:srgbClr val="9B5CD3"/>
              </a:solidFill>
            </a:rPr>
            <a:t>Recherche de flux</a:t>
          </a:r>
          <a:endParaRPr lang="fr-FR" sz="1200" kern="1200" baseline="0" dirty="0">
            <a:solidFill>
              <a:srgbClr val="9B5CD3"/>
            </a:solidFill>
          </a:endParaRPr>
        </a:p>
      </dsp:txBody>
      <dsp:txXfrm>
        <a:off x="5551902" y="64536"/>
        <a:ext cx="1148224" cy="765483"/>
      </dsp:txXfrm>
    </dsp:sp>
    <dsp:sp modelId="{27BA50B6-46C6-4AAB-B51B-086E6F03441A}">
      <dsp:nvSpPr>
        <dsp:cNvPr id="0" name=""/>
        <dsp:cNvSpPr/>
      </dsp:nvSpPr>
      <dsp:spPr>
        <a:xfrm>
          <a:off x="6891497" y="64536"/>
          <a:ext cx="1913707" cy="765483"/>
        </a:xfrm>
        <a:prstGeom prst="chevron">
          <a:avLst/>
        </a:prstGeom>
        <a:noFill/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Fin </a:t>
          </a:r>
          <a:r>
            <a:rPr lang="fr-FR" sz="1700" kern="1200" smtClean="0"/>
            <a:t>du projet</a:t>
          </a:r>
          <a:endParaRPr lang="fr-FR" sz="1700" kern="1200" dirty="0"/>
        </a:p>
      </dsp:txBody>
      <dsp:txXfrm>
        <a:off x="7274239" y="64536"/>
        <a:ext cx="1148224" cy="765483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2E9389-4B00-4013-A94B-203A9E7FCA8C}">
      <dsp:nvSpPr>
        <dsp:cNvPr id="0" name=""/>
        <dsp:cNvSpPr/>
      </dsp:nvSpPr>
      <dsp:spPr>
        <a:xfrm>
          <a:off x="2203989" y="425"/>
          <a:ext cx="1096618" cy="1096618"/>
        </a:xfrm>
        <a:prstGeom prst="ellipse">
          <a:avLst/>
        </a:prstGeom>
        <a:solidFill>
          <a:srgbClr val="00477F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400" kern="1200" dirty="0" smtClean="0"/>
            <a:t>Identifiez les risques</a:t>
          </a:r>
          <a:endParaRPr lang="fr-FR" sz="1400" kern="1200" dirty="0"/>
        </a:p>
      </dsp:txBody>
      <dsp:txXfrm>
        <a:off x="2364585" y="161021"/>
        <a:ext cx="775426" cy="775426"/>
      </dsp:txXfrm>
    </dsp:sp>
    <dsp:sp modelId="{7400B111-5FDC-40CF-94E9-86D838F47876}">
      <dsp:nvSpPr>
        <dsp:cNvPr id="0" name=""/>
        <dsp:cNvSpPr/>
      </dsp:nvSpPr>
      <dsp:spPr>
        <a:xfrm rot="2700000">
          <a:off x="3183009" y="940574"/>
          <a:ext cx="292364" cy="370108"/>
        </a:xfrm>
        <a:prstGeom prst="rightArrow">
          <a:avLst>
            <a:gd name="adj1" fmla="val 60000"/>
            <a:gd name="adj2" fmla="val 50000"/>
          </a:avLst>
        </a:prstGeom>
        <a:solidFill>
          <a:srgbClr val="00477F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200" kern="1200"/>
        </a:p>
      </dsp:txBody>
      <dsp:txXfrm>
        <a:off x="3195854" y="983586"/>
        <a:ext cx="204655" cy="222064"/>
      </dsp:txXfrm>
    </dsp:sp>
    <dsp:sp modelId="{E7B7C3CD-99A1-4E3D-8DA4-3CB197063FE1}">
      <dsp:nvSpPr>
        <dsp:cNvPr id="0" name=""/>
        <dsp:cNvSpPr/>
      </dsp:nvSpPr>
      <dsp:spPr>
        <a:xfrm>
          <a:off x="3369478" y="1165915"/>
          <a:ext cx="1096618" cy="1096618"/>
        </a:xfrm>
        <a:prstGeom prst="ellipse">
          <a:avLst/>
        </a:prstGeom>
        <a:solidFill>
          <a:srgbClr val="009FD6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400" kern="1200" dirty="0" smtClean="0"/>
            <a:t>Evaluez les risques</a:t>
          </a:r>
          <a:endParaRPr lang="fr-FR" sz="1400" kern="1200" dirty="0"/>
        </a:p>
      </dsp:txBody>
      <dsp:txXfrm>
        <a:off x="3530074" y="1326511"/>
        <a:ext cx="775426" cy="775426"/>
      </dsp:txXfrm>
    </dsp:sp>
    <dsp:sp modelId="{EA146E34-FD06-4E38-9579-C77AB265FD1C}">
      <dsp:nvSpPr>
        <dsp:cNvPr id="0" name=""/>
        <dsp:cNvSpPr/>
      </dsp:nvSpPr>
      <dsp:spPr>
        <a:xfrm rot="8100000">
          <a:off x="3194711" y="2106063"/>
          <a:ext cx="292364" cy="370108"/>
        </a:xfrm>
        <a:prstGeom prst="rightArrow">
          <a:avLst>
            <a:gd name="adj1" fmla="val 60000"/>
            <a:gd name="adj2" fmla="val 50000"/>
          </a:avLst>
        </a:prstGeom>
        <a:solidFill>
          <a:srgbClr val="009FD6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200" kern="1200"/>
        </a:p>
      </dsp:txBody>
      <dsp:txXfrm rot="10800000">
        <a:off x="3269575" y="2149075"/>
        <a:ext cx="204655" cy="222064"/>
      </dsp:txXfrm>
    </dsp:sp>
    <dsp:sp modelId="{BE0CE7DE-ED6E-476A-A7CB-9046E0B8A108}">
      <dsp:nvSpPr>
        <dsp:cNvPr id="0" name=""/>
        <dsp:cNvSpPr/>
      </dsp:nvSpPr>
      <dsp:spPr>
        <a:xfrm>
          <a:off x="2203989" y="2331404"/>
          <a:ext cx="1096618" cy="1096618"/>
        </a:xfrm>
        <a:prstGeom prst="ellipse">
          <a:avLst/>
        </a:prstGeom>
        <a:solidFill>
          <a:srgbClr val="F07D00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400" kern="1200" dirty="0" smtClean="0"/>
            <a:t>Analysez les risques</a:t>
          </a:r>
          <a:endParaRPr lang="fr-FR" sz="1400" kern="1200" dirty="0"/>
        </a:p>
      </dsp:txBody>
      <dsp:txXfrm>
        <a:off x="2364585" y="2492000"/>
        <a:ext cx="775426" cy="775426"/>
      </dsp:txXfrm>
    </dsp:sp>
    <dsp:sp modelId="{143F60DC-364F-44FC-839D-D062299F5996}">
      <dsp:nvSpPr>
        <dsp:cNvPr id="0" name=""/>
        <dsp:cNvSpPr/>
      </dsp:nvSpPr>
      <dsp:spPr>
        <a:xfrm rot="13500000">
          <a:off x="2029222" y="2117765"/>
          <a:ext cx="292364" cy="370108"/>
        </a:xfrm>
        <a:prstGeom prst="rightArrow">
          <a:avLst>
            <a:gd name="adj1" fmla="val 60000"/>
            <a:gd name="adj2" fmla="val 50000"/>
          </a:avLst>
        </a:prstGeom>
        <a:solidFill>
          <a:srgbClr val="F07D0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200" kern="1200"/>
        </a:p>
      </dsp:txBody>
      <dsp:txXfrm rot="10800000">
        <a:off x="2104086" y="2222797"/>
        <a:ext cx="204655" cy="222064"/>
      </dsp:txXfrm>
    </dsp:sp>
    <dsp:sp modelId="{18E1198B-73AE-4664-992F-122A7C0F3B47}">
      <dsp:nvSpPr>
        <dsp:cNvPr id="0" name=""/>
        <dsp:cNvSpPr/>
      </dsp:nvSpPr>
      <dsp:spPr>
        <a:xfrm>
          <a:off x="1038499" y="1165915"/>
          <a:ext cx="1096618" cy="1096618"/>
        </a:xfrm>
        <a:prstGeom prst="ellipse">
          <a:avLst/>
        </a:prstGeom>
        <a:solidFill>
          <a:srgbClr val="88C390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400" kern="1200" dirty="0" smtClean="0"/>
            <a:t>Elaborez les plans d’action</a:t>
          </a:r>
          <a:endParaRPr lang="fr-FR" sz="1400" kern="1200" dirty="0"/>
        </a:p>
      </dsp:txBody>
      <dsp:txXfrm>
        <a:off x="1199095" y="1326511"/>
        <a:ext cx="775426" cy="775426"/>
      </dsp:txXfrm>
    </dsp:sp>
    <dsp:sp modelId="{1F20C599-2F67-499D-9BD8-0DBF54D1F5D1}">
      <dsp:nvSpPr>
        <dsp:cNvPr id="0" name=""/>
        <dsp:cNvSpPr/>
      </dsp:nvSpPr>
      <dsp:spPr>
        <a:xfrm rot="18900000">
          <a:off x="2017520" y="952276"/>
          <a:ext cx="292364" cy="370108"/>
        </a:xfrm>
        <a:prstGeom prst="rightArrow">
          <a:avLst>
            <a:gd name="adj1" fmla="val 60000"/>
            <a:gd name="adj2" fmla="val 50000"/>
          </a:avLst>
        </a:prstGeom>
        <a:solidFill>
          <a:srgbClr val="88C39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200" kern="1200"/>
        </a:p>
      </dsp:txBody>
      <dsp:txXfrm>
        <a:off x="2030365" y="1057308"/>
        <a:ext cx="204655" cy="222064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F58B6DE-EAD9-4781-814E-9810A52E720D}">
      <dsp:nvSpPr>
        <dsp:cNvPr id="0" name=""/>
        <dsp:cNvSpPr/>
      </dsp:nvSpPr>
      <dsp:spPr>
        <a:xfrm>
          <a:off x="-2797200" y="-431195"/>
          <a:ext cx="3337948" cy="3337948"/>
        </a:xfrm>
        <a:prstGeom prst="blockArc">
          <a:avLst>
            <a:gd name="adj1" fmla="val 18900000"/>
            <a:gd name="adj2" fmla="val 2700000"/>
            <a:gd name="adj3" fmla="val 647"/>
          </a:avLst>
        </a:pr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32E09A6-2056-4FAF-AFE9-58A6E2E99FA2}">
      <dsp:nvSpPr>
        <dsp:cNvPr id="0" name=""/>
        <dsp:cNvSpPr/>
      </dsp:nvSpPr>
      <dsp:spPr>
        <a:xfrm>
          <a:off x="347671" y="247555"/>
          <a:ext cx="2934085" cy="495111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2995" tIns="55880" rIns="55880" bIns="5588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200" kern="1200" dirty="0" smtClean="0"/>
            <a:t>Tests</a:t>
          </a:r>
          <a:r>
            <a:rPr lang="fr-FR" sz="2200" kern="1200" baseline="0" dirty="0" smtClean="0"/>
            <a:t> unitaires</a:t>
          </a:r>
          <a:endParaRPr lang="fr-FR" sz="2200" kern="1200" dirty="0"/>
        </a:p>
      </dsp:txBody>
      <dsp:txXfrm>
        <a:off x="347671" y="247555"/>
        <a:ext cx="2934085" cy="495111"/>
      </dsp:txXfrm>
    </dsp:sp>
    <dsp:sp modelId="{6AAC93EB-F472-480F-BF2F-B0B87DF18050}">
      <dsp:nvSpPr>
        <dsp:cNvPr id="0" name=""/>
        <dsp:cNvSpPr/>
      </dsp:nvSpPr>
      <dsp:spPr>
        <a:xfrm>
          <a:off x="38226" y="185666"/>
          <a:ext cx="618889" cy="61888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8FF6FA1-89CE-48D6-815E-6CCF50E4D6F1}">
      <dsp:nvSpPr>
        <dsp:cNvPr id="0" name=""/>
        <dsp:cNvSpPr/>
      </dsp:nvSpPr>
      <dsp:spPr>
        <a:xfrm>
          <a:off x="527644" y="990222"/>
          <a:ext cx="2754112" cy="495111"/>
        </a:xfrm>
        <a:prstGeom prst="rect">
          <a:avLst/>
        </a:prstGeom>
        <a:solidFill>
          <a:schemeClr val="accent4">
            <a:hueOff val="-7209819"/>
            <a:satOff val="21213"/>
            <a:lumOff val="735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2995" tIns="55880" rIns="55880" bIns="5588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200" kern="1200" dirty="0" smtClean="0"/>
            <a:t>Tests fonctionnels</a:t>
          </a:r>
          <a:endParaRPr lang="fr-FR" sz="2200" kern="1200" dirty="0"/>
        </a:p>
      </dsp:txBody>
      <dsp:txXfrm>
        <a:off x="527644" y="990222"/>
        <a:ext cx="2754112" cy="495111"/>
      </dsp:txXfrm>
    </dsp:sp>
    <dsp:sp modelId="{3B3CCDD1-C98D-467A-A055-4710187C54B4}">
      <dsp:nvSpPr>
        <dsp:cNvPr id="0" name=""/>
        <dsp:cNvSpPr/>
      </dsp:nvSpPr>
      <dsp:spPr>
        <a:xfrm>
          <a:off x="218199" y="928333"/>
          <a:ext cx="618889" cy="61888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-7209819"/>
              <a:satOff val="21213"/>
              <a:lumOff val="735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583D855-514A-4042-B180-E70029645702}">
      <dsp:nvSpPr>
        <dsp:cNvPr id="0" name=""/>
        <dsp:cNvSpPr/>
      </dsp:nvSpPr>
      <dsp:spPr>
        <a:xfrm>
          <a:off x="347671" y="1732889"/>
          <a:ext cx="2934085" cy="495111"/>
        </a:xfrm>
        <a:prstGeom prst="rect">
          <a:avLst/>
        </a:prstGeom>
        <a:solidFill>
          <a:schemeClr val="accent4">
            <a:hueOff val="-14419637"/>
            <a:satOff val="42427"/>
            <a:lumOff val="1470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2995" tIns="55880" rIns="55880" bIns="5588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200" kern="1200" dirty="0" smtClean="0"/>
            <a:t>Tests de livraisons</a:t>
          </a:r>
          <a:endParaRPr lang="fr-FR" sz="2200" kern="1200" dirty="0"/>
        </a:p>
      </dsp:txBody>
      <dsp:txXfrm>
        <a:off x="347671" y="1732889"/>
        <a:ext cx="2934085" cy="495111"/>
      </dsp:txXfrm>
    </dsp:sp>
    <dsp:sp modelId="{85660474-B883-416D-8638-B72E00612085}">
      <dsp:nvSpPr>
        <dsp:cNvPr id="0" name=""/>
        <dsp:cNvSpPr/>
      </dsp:nvSpPr>
      <dsp:spPr>
        <a:xfrm>
          <a:off x="38226" y="1671000"/>
          <a:ext cx="618889" cy="61888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-14419637"/>
              <a:satOff val="42427"/>
              <a:lumOff val="1470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7CFDEF-83AE-6845-8086-AB44779D6AAF}" type="datetimeFigureOut">
              <a:rPr lang="fr-FR"/>
              <a:pPr/>
              <a:t>24/08/2016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DB7A7B-2CE8-B44F-BD05-8ABFD83B4F97}" type="slidenum">
              <a:rPr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2748858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459233-0A11-3D49-8007-39FDB9CF6035}" type="datetimeFigureOut">
              <a:rPr lang="fr-FR"/>
              <a:pPr/>
              <a:t>24/08/2016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C44140-AF2B-3044-87C5-5BC4BC5F379C}" type="slidenum">
              <a:rPr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8306090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C44140-AF2B-3044-87C5-5BC4BC5F379C}" type="slidenum">
              <a:rPr lang="fr-FR" smtClean="0"/>
              <a:pPr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496230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uvertu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16968" y="2444469"/>
            <a:ext cx="3576000" cy="2123548"/>
          </a:xfrm>
        </p:spPr>
        <p:txBody>
          <a:bodyPr vert="horz" wrap="square" lIns="0" tIns="0" rIns="0" bIns="0" anchor="ctr">
            <a:noAutofit/>
          </a:bodyPr>
          <a:lstStyle>
            <a:lvl1pPr algn="l">
              <a:lnSpc>
                <a:spcPts val="3200"/>
              </a:lnSpc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6872749" y="5795999"/>
            <a:ext cx="1659252" cy="360000"/>
          </a:xfrm>
        </p:spPr>
        <p:txBody>
          <a:bodyPr vert="horz" wrap="square" lIns="0" tIns="0" rIns="0" bIns="0" anchor="ctr">
            <a:noAutofit/>
          </a:bodyPr>
          <a:lstStyle>
            <a:lvl1pPr>
              <a:lnSpc>
                <a:spcPts val="1100"/>
              </a:lnSpc>
              <a:defRPr sz="1100">
                <a:solidFill>
                  <a:srgbClr val="FFFFFF"/>
                </a:solidFill>
              </a:defRPr>
            </a:lvl1pPr>
          </a:lstStyle>
          <a:p>
            <a:pPr algn="r"/>
            <a:fld id="{565DB9C7-D0E0-4B3D-90CA-B7845ADF0E94}" type="datetime4">
              <a:rPr lang="fr-FR" smtClean="0"/>
              <a:pPr algn="r"/>
              <a:t>24 août 2016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282789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rgbClr val="333333"/>
                </a:solidFill>
              </a:defRPr>
            </a:lvl1pPr>
            <a:lvl2pPr>
              <a:defRPr>
                <a:solidFill>
                  <a:srgbClr val="333333"/>
                </a:solidFill>
              </a:defRPr>
            </a:lvl2pPr>
            <a:lvl3pPr>
              <a:buClr>
                <a:srgbClr val="333333"/>
              </a:buClr>
              <a:buFont typeface="Arial" pitchFamily="34" charset="0"/>
              <a:buChar char="–"/>
              <a:defRPr>
                <a:solidFill>
                  <a:srgbClr val="333333"/>
                </a:solidFill>
              </a:defRPr>
            </a:lvl3pPr>
            <a:lvl4pPr>
              <a:defRPr>
                <a:solidFill>
                  <a:srgbClr val="333333"/>
                </a:solidFill>
              </a:defRPr>
            </a:lvl4pPr>
            <a:lvl5pPr>
              <a:defRPr>
                <a:solidFill>
                  <a:srgbClr val="333333"/>
                </a:solidFill>
              </a:defRPr>
            </a:lvl5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9E53C8E-1CCF-4D74-A173-55BF8FC2D37F}" type="slidenum">
              <a:rPr lang="fr-FR" smtClean="0">
                <a:solidFill>
                  <a:srgbClr val="0073CD"/>
                </a:solidFill>
              </a:rPr>
              <a:pPr/>
              <a:t>‹N°›</a:t>
            </a:fld>
            <a:endParaRPr lang="fr-FR" dirty="0">
              <a:solidFill>
                <a:srgbClr val="0073CD"/>
              </a:solidFill>
            </a:endParaRP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fr-FR" dirty="0">
              <a:solidFill>
                <a:srgbClr val="0073CD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e seu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576000" y="715033"/>
            <a:ext cx="5760000" cy="324000"/>
          </a:xfrm>
        </p:spPr>
        <p:txBody>
          <a:bodyPr vert="horz" wrap="square" lIns="0" tIns="0" rIns="0" bIns="0" anchor="t">
            <a:noAutofit/>
          </a:bodyPr>
          <a:lstStyle>
            <a:lvl1pPr algn="l">
              <a:lnSpc>
                <a:spcPts val="2300"/>
              </a:lnSpc>
              <a:defRPr sz="2300" b="1" cap="all">
                <a:solidFill>
                  <a:schemeClr val="bg1"/>
                </a:solidFill>
              </a:defRPr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 hasCustomPrompt="1"/>
          </p:nvPr>
        </p:nvSpPr>
        <p:spPr>
          <a:xfrm>
            <a:off x="576000" y="1042777"/>
            <a:ext cx="5760000" cy="324000"/>
          </a:xfrm>
        </p:spPr>
        <p:txBody>
          <a:bodyPr vert="horz" wrap="none" lIns="0" tIns="0" rIns="0" bIns="0" anchor="t">
            <a:noAutofit/>
          </a:bodyPr>
          <a:lstStyle>
            <a:lvl1pPr marL="0" indent="0" algn="l">
              <a:lnSpc>
                <a:spcPts val="2000"/>
              </a:lnSpc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Cliquez pour modifier sous-titres</a:t>
            </a:r>
            <a:endParaRPr lang="fr-FR"/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3"/>
          </p:nvPr>
        </p:nvSpPr>
        <p:spPr>
          <a:xfrm>
            <a:off x="612000" y="2124000"/>
            <a:ext cx="7920000" cy="3708000"/>
          </a:xfrm>
        </p:spPr>
        <p:txBody>
          <a:bodyPr vert="horz" wrap="square" lIns="0" tIns="0" rIns="0" bIns="0" anchor="t">
            <a:noAutofit/>
          </a:bodyPr>
          <a:lstStyle>
            <a:lvl1pPr>
              <a:spcAft>
                <a:spcPts val="600"/>
              </a:spcAft>
              <a:defRPr/>
            </a:lvl1pPr>
            <a:lvl2pPr>
              <a:spcAft>
                <a:spcPts val="600"/>
              </a:spcAft>
              <a:defRPr/>
            </a:lvl2pPr>
            <a:lvl3pPr>
              <a:spcAft>
                <a:spcPts val="600"/>
              </a:spcAft>
              <a:defRPr/>
            </a:lvl3pPr>
            <a:lvl4pPr>
              <a:spcAft>
                <a:spcPts val="600"/>
              </a:spcAft>
              <a:defRPr/>
            </a:lvl4pPr>
            <a:lvl5pPr>
              <a:spcAft>
                <a:spcPts val="600"/>
              </a:spcAft>
              <a:defRPr/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14" name="Espace réservé de la date 1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4F99002-2207-45C9-9E8B-125543CF2CEA}" type="datetime4">
              <a:rPr lang="fr-FR" smtClean="0"/>
              <a:pPr/>
              <a:t>24 août 2016</a:t>
            </a:fld>
            <a:endParaRPr lang="fr-FR"/>
          </a:p>
        </p:txBody>
      </p:sp>
      <p:sp>
        <p:nvSpPr>
          <p:cNvPr id="15" name="Espace réservé du numéro de diapositive 1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27B63F8-E9BD-5549-9E1C-23FE3A0E3268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16" name="Espace réservé du pied de page 15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fr-FR" smtClean="0"/>
              <a:t>TITRE DE LA PRESENTATION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010307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e et photo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576000" y="715033"/>
            <a:ext cx="5760000" cy="324000"/>
          </a:xfrm>
        </p:spPr>
        <p:txBody>
          <a:bodyPr vert="horz" wrap="square" lIns="0" tIns="0" rIns="0" bIns="0" anchor="t">
            <a:noAutofit/>
          </a:bodyPr>
          <a:lstStyle>
            <a:lvl1pPr algn="l">
              <a:lnSpc>
                <a:spcPts val="2300"/>
              </a:lnSpc>
              <a:defRPr sz="2300" b="1" cap="all">
                <a:solidFill>
                  <a:schemeClr val="bg1"/>
                </a:solidFill>
              </a:defRPr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 hasCustomPrompt="1"/>
          </p:nvPr>
        </p:nvSpPr>
        <p:spPr>
          <a:xfrm>
            <a:off x="576000" y="1042777"/>
            <a:ext cx="5760000" cy="324000"/>
          </a:xfrm>
        </p:spPr>
        <p:txBody>
          <a:bodyPr vert="horz" wrap="none" lIns="0" tIns="0" rIns="0" bIns="0" anchor="t">
            <a:noAutofit/>
          </a:bodyPr>
          <a:lstStyle>
            <a:lvl1pPr marL="0" indent="0" algn="l">
              <a:lnSpc>
                <a:spcPts val="2000"/>
              </a:lnSpc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Cliquez pour modifier sous-titres</a:t>
            </a:r>
            <a:endParaRPr lang="fr-FR"/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3"/>
          </p:nvPr>
        </p:nvSpPr>
        <p:spPr>
          <a:xfrm>
            <a:off x="612000" y="2124000"/>
            <a:ext cx="3600000" cy="3708000"/>
          </a:xfrm>
        </p:spPr>
        <p:txBody>
          <a:bodyPr vert="horz" wrap="square" lIns="0" tIns="0" rIns="0" bIns="0" anchor="t">
            <a:noAutofit/>
          </a:bodyPr>
          <a:lstStyle>
            <a:lvl1pPr>
              <a:spcAft>
                <a:spcPts val="600"/>
              </a:spcAft>
              <a:defRPr/>
            </a:lvl1pPr>
            <a:lvl2pPr>
              <a:spcAft>
                <a:spcPts val="600"/>
              </a:spcAft>
              <a:defRPr/>
            </a:lvl2pPr>
            <a:lvl3pPr>
              <a:spcAft>
                <a:spcPts val="600"/>
              </a:spcAft>
              <a:defRPr/>
            </a:lvl3pPr>
            <a:lvl4pPr>
              <a:spcAft>
                <a:spcPts val="600"/>
              </a:spcAft>
              <a:defRPr/>
            </a:lvl4pPr>
            <a:lvl5pPr>
              <a:spcAft>
                <a:spcPts val="600"/>
              </a:spcAft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9" name="Espace réservé de la date 8"/>
          <p:cNvSpPr>
            <a:spLocks noGrp="1"/>
          </p:cNvSpPr>
          <p:nvPr>
            <p:ph type="dt" sz="half" idx="14"/>
          </p:nvPr>
        </p:nvSpPr>
        <p:spPr>
          <a:xfrm>
            <a:off x="611999" y="6300000"/>
            <a:ext cx="936000" cy="288000"/>
          </a:xfrm>
        </p:spPr>
        <p:txBody>
          <a:bodyPr/>
          <a:lstStyle>
            <a:lvl1pPr>
              <a:defRPr cap="all"/>
            </a:lvl1pPr>
          </a:lstStyle>
          <a:p>
            <a:fld id="{FE34A3BA-996C-4D2E-A4BC-C95A7FE0D6C7}" type="datetime4">
              <a:rPr lang="fr-FR" smtClean="0"/>
              <a:pPr/>
              <a:t>24 août 2016</a:t>
            </a:fld>
            <a:endParaRPr lang="fr-FR"/>
          </a:p>
        </p:txBody>
      </p:sp>
      <p:sp>
        <p:nvSpPr>
          <p:cNvPr id="10" name="Espace réservé du pied de page 9"/>
          <p:cNvSpPr>
            <a:spLocks noGrp="1"/>
          </p:cNvSpPr>
          <p:nvPr>
            <p:ph type="ftr" sz="quarter" idx="15"/>
          </p:nvPr>
        </p:nvSpPr>
        <p:spPr>
          <a:xfrm>
            <a:off x="1745757" y="6300000"/>
            <a:ext cx="6120000" cy="288000"/>
          </a:xfrm>
        </p:spPr>
        <p:txBody>
          <a:bodyPr/>
          <a:lstStyle>
            <a:lvl1pPr>
              <a:defRPr cap="all"/>
            </a:lvl1pPr>
          </a:lstStyle>
          <a:p>
            <a:r>
              <a:rPr lang="fr-FR"/>
              <a:t>TITRE DE LA PRESENTATION</a:t>
            </a: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6"/>
          </p:nvPr>
        </p:nvSpPr>
        <p:spPr>
          <a:xfrm>
            <a:off x="8063516" y="6300000"/>
            <a:ext cx="468484" cy="288000"/>
          </a:xfrm>
        </p:spPr>
        <p:txBody>
          <a:bodyPr/>
          <a:lstStyle>
            <a:lvl1pPr>
              <a:defRPr cap="all"/>
            </a:lvl1pPr>
          </a:lstStyle>
          <a:p>
            <a:fld id="{7CF945BC-4256-094D-8E8D-D203F52A254A}" type="slidenum">
              <a:rPr lang="fr-FR"/>
              <a:pPr/>
              <a:t>‹N°›</a:t>
            </a:fld>
            <a:endParaRPr lang="fr-FR"/>
          </a:p>
        </p:txBody>
      </p:sp>
      <p:sp>
        <p:nvSpPr>
          <p:cNvPr id="5" name="Espace réservé pour une image  4"/>
          <p:cNvSpPr>
            <a:spLocks noGrp="1"/>
          </p:cNvSpPr>
          <p:nvPr>
            <p:ph type="pic" sz="quarter" idx="17"/>
          </p:nvPr>
        </p:nvSpPr>
        <p:spPr>
          <a:xfrm>
            <a:off x="4932000" y="2124000"/>
            <a:ext cx="3600000" cy="3708000"/>
          </a:xfrm>
        </p:spPr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605303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 descr="Bulle_color_bleu_001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18456" y="1"/>
            <a:ext cx="1325544" cy="1417638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0" y="6153352"/>
            <a:ext cx="9144000" cy="432816"/>
          </a:xfrm>
          <a:prstGeom prst="rect">
            <a:avLst/>
          </a:prstGeom>
        </p:spPr>
      </p:pic>
      <p:sp>
        <p:nvSpPr>
          <p:cNvPr id="9" name="Sous-titre 2"/>
          <p:cNvSpPr>
            <a:spLocks noGrp="1"/>
          </p:cNvSpPr>
          <p:nvPr>
            <p:ph type="subTitle" idx="1" hasCustomPrompt="1"/>
          </p:nvPr>
        </p:nvSpPr>
        <p:spPr>
          <a:xfrm>
            <a:off x="576000" y="652937"/>
            <a:ext cx="5760000" cy="324000"/>
          </a:xfrm>
        </p:spPr>
        <p:txBody>
          <a:bodyPr vert="horz" wrap="none" lIns="0" tIns="0" rIns="0" bIns="0" anchor="t">
            <a:noAutofit/>
          </a:bodyPr>
          <a:lstStyle>
            <a:lvl1pPr marL="0" indent="0" algn="l">
              <a:lnSpc>
                <a:spcPts val="2000"/>
              </a:lnSpc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dirty="0" smtClean="0"/>
              <a:t>Cliquez pour modifier sous-titres</a:t>
            </a:r>
            <a:endParaRPr lang="fr-FR" dirty="0"/>
          </a:p>
        </p:txBody>
      </p:sp>
      <p:sp>
        <p:nvSpPr>
          <p:cNvPr id="10" name="Espace réservé de la date 8"/>
          <p:cNvSpPr>
            <a:spLocks noGrp="1"/>
          </p:cNvSpPr>
          <p:nvPr>
            <p:ph type="dt" sz="half" idx="14"/>
          </p:nvPr>
        </p:nvSpPr>
        <p:spPr>
          <a:xfrm>
            <a:off x="611999" y="6448848"/>
            <a:ext cx="936000" cy="288000"/>
          </a:xfrm>
        </p:spPr>
        <p:txBody>
          <a:bodyPr/>
          <a:lstStyle>
            <a:lvl1pPr>
              <a:defRPr cap="all"/>
            </a:lvl1pPr>
          </a:lstStyle>
          <a:p>
            <a:fld id="{D77D4701-54B0-4B83-B076-5F571EE99840}" type="datetime4">
              <a:rPr lang="fr-FR" smtClean="0"/>
              <a:pPr/>
              <a:t>24 août 2016</a:t>
            </a:fld>
            <a:endParaRPr lang="fr-FR"/>
          </a:p>
        </p:txBody>
      </p:sp>
      <p:sp>
        <p:nvSpPr>
          <p:cNvPr id="11" name="Espace réservé du pied de page 9"/>
          <p:cNvSpPr>
            <a:spLocks noGrp="1"/>
          </p:cNvSpPr>
          <p:nvPr>
            <p:ph type="ftr" sz="quarter" idx="15"/>
          </p:nvPr>
        </p:nvSpPr>
        <p:spPr>
          <a:xfrm>
            <a:off x="1745757" y="6441760"/>
            <a:ext cx="6120000" cy="288000"/>
          </a:xfrm>
        </p:spPr>
        <p:txBody>
          <a:bodyPr/>
          <a:lstStyle>
            <a:lvl1pPr>
              <a:defRPr cap="all"/>
            </a:lvl1pPr>
          </a:lstStyle>
          <a:p>
            <a:r>
              <a:rPr lang="fr-FR"/>
              <a:t>TITRE DE LA PRESENTATION</a:t>
            </a:r>
          </a:p>
        </p:txBody>
      </p:sp>
      <p:sp>
        <p:nvSpPr>
          <p:cNvPr id="12" name="Espace réservé du numéro de diapositive 10"/>
          <p:cNvSpPr>
            <a:spLocks noGrp="1"/>
          </p:cNvSpPr>
          <p:nvPr>
            <p:ph type="sldNum" sz="quarter" idx="16"/>
          </p:nvPr>
        </p:nvSpPr>
        <p:spPr>
          <a:xfrm>
            <a:off x="8063516" y="6441760"/>
            <a:ext cx="468484" cy="288000"/>
          </a:xfrm>
        </p:spPr>
        <p:txBody>
          <a:bodyPr/>
          <a:lstStyle>
            <a:lvl1pPr>
              <a:defRPr cap="all"/>
            </a:lvl1pPr>
          </a:lstStyle>
          <a:p>
            <a:fld id="{7CF945BC-4256-094D-8E8D-D203F52A254A}" type="slidenum">
              <a:rPr lang="fr-FR"/>
              <a:pPr/>
              <a:t>‹N°›</a:t>
            </a:fld>
            <a:endParaRPr lang="fr-FR"/>
          </a:p>
        </p:txBody>
      </p:sp>
      <p:sp>
        <p:nvSpPr>
          <p:cNvPr id="13" name="Rectangle à coins arrondis 10"/>
          <p:cNvSpPr/>
          <p:nvPr userDrawn="1"/>
        </p:nvSpPr>
        <p:spPr bwMode="ltGray">
          <a:xfrm>
            <a:off x="285751" y="215967"/>
            <a:ext cx="324000" cy="36000"/>
          </a:xfrm>
          <a:prstGeom prst="roundRect">
            <a:avLst>
              <a:gd name="adj" fmla="val 50000"/>
            </a:avLst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4" name="Rectangle à coins arrondis 11"/>
          <p:cNvSpPr/>
          <p:nvPr userDrawn="1"/>
        </p:nvSpPr>
        <p:spPr bwMode="ltGray">
          <a:xfrm>
            <a:off x="285751" y="1004048"/>
            <a:ext cx="324000" cy="36000"/>
          </a:xfrm>
          <a:prstGeom prst="roundRect">
            <a:avLst>
              <a:gd name="adj" fmla="val 50000"/>
            </a:avLst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5" name="Titre 14"/>
          <p:cNvSpPr>
            <a:spLocks noGrp="1"/>
          </p:cNvSpPr>
          <p:nvPr>
            <p:ph type="title"/>
          </p:nvPr>
        </p:nvSpPr>
        <p:spPr>
          <a:xfrm>
            <a:off x="576000" y="274639"/>
            <a:ext cx="7242456" cy="378298"/>
          </a:xfrm>
        </p:spPr>
        <p:txBody>
          <a:bodyPr>
            <a:noAutofit/>
          </a:bodyPr>
          <a:lstStyle>
            <a:lvl1pPr algn="l">
              <a:defRPr sz="3200">
                <a:solidFill>
                  <a:schemeClr val="tx2"/>
                </a:solidFill>
              </a:defRPr>
            </a:lvl1pPr>
          </a:lstStyle>
          <a:p>
            <a:r>
              <a:rPr lang="fr-FR" dirty="0" smtClean="0"/>
              <a:t>Cliquez pour modifier le style du titre</a:t>
            </a:r>
            <a:endParaRPr lang="fr-FR" dirty="0"/>
          </a:p>
        </p:txBody>
      </p:sp>
      <p:sp>
        <p:nvSpPr>
          <p:cNvPr id="16" name="ZoneTexte 15"/>
          <p:cNvSpPr txBox="1"/>
          <p:nvPr userDrawn="1"/>
        </p:nvSpPr>
        <p:spPr>
          <a:xfrm>
            <a:off x="8063516" y="88383"/>
            <a:ext cx="8961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 smtClean="0">
                <a:solidFill>
                  <a:schemeClr val="bg1"/>
                </a:solidFill>
                <a:latin typeface="ClanOT-Bold" pitchFamily="34" charset="0"/>
              </a:rPr>
              <a:t>Global</a:t>
            </a:r>
          </a:p>
          <a:p>
            <a:r>
              <a:rPr lang="fr-FR" sz="1000" dirty="0" smtClean="0">
                <a:solidFill>
                  <a:schemeClr val="bg1"/>
                </a:solidFill>
                <a:latin typeface="ClanOT-Bold" pitchFamily="34" charset="0"/>
              </a:rPr>
              <a:t>Business</a:t>
            </a:r>
          </a:p>
          <a:p>
            <a:r>
              <a:rPr lang="fr-FR" sz="1000" dirty="0" smtClean="0">
                <a:solidFill>
                  <a:schemeClr val="bg1"/>
                </a:solidFill>
                <a:latin typeface="ClanOT-Bold" pitchFamily="34" charset="0"/>
              </a:rPr>
              <a:t>Support</a:t>
            </a:r>
            <a:endParaRPr lang="fr-FR" sz="1000" dirty="0">
              <a:solidFill>
                <a:schemeClr val="bg1"/>
              </a:solidFill>
              <a:latin typeface="ClanOT-Bold" pitchFamily="34" charset="0"/>
            </a:endParaRPr>
          </a:p>
        </p:txBody>
      </p:sp>
      <p:sp>
        <p:nvSpPr>
          <p:cNvPr id="17" name="Espace réservé du texte 7"/>
          <p:cNvSpPr>
            <a:spLocks noGrp="1"/>
          </p:cNvSpPr>
          <p:nvPr>
            <p:ph type="body" sz="quarter" idx="13"/>
          </p:nvPr>
        </p:nvSpPr>
        <p:spPr>
          <a:xfrm>
            <a:off x="612000" y="1783776"/>
            <a:ext cx="7920000" cy="3708000"/>
          </a:xfrm>
        </p:spPr>
        <p:txBody>
          <a:bodyPr vert="horz" wrap="square" lIns="0" tIns="0" rIns="0" bIns="0" anchor="t">
            <a:noAutofit/>
          </a:bodyPr>
          <a:lstStyle>
            <a:lvl1pPr>
              <a:spcAft>
                <a:spcPts val="600"/>
              </a:spcAft>
              <a:defRPr/>
            </a:lvl1pPr>
            <a:lvl2pPr>
              <a:spcAft>
                <a:spcPts val="600"/>
              </a:spcAft>
              <a:defRPr/>
            </a:lvl2pPr>
            <a:lvl3pPr>
              <a:spcAft>
                <a:spcPts val="600"/>
              </a:spcAft>
              <a:defRPr/>
            </a:lvl3pPr>
            <a:lvl4pPr>
              <a:spcAft>
                <a:spcPts val="600"/>
              </a:spcAft>
              <a:defRPr/>
            </a:lvl4pPr>
            <a:lvl5pPr>
              <a:spcAft>
                <a:spcPts val="600"/>
              </a:spcAft>
              <a:defRPr/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3" descr="bandeau_titr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5900" y="215900"/>
            <a:ext cx="8709025" cy="6424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18"/>
          <p:cNvGrpSpPr>
            <a:grpSpLocks/>
          </p:cNvGrpSpPr>
          <p:nvPr/>
        </p:nvGrpSpPr>
        <p:grpSpPr bwMode="auto">
          <a:xfrm>
            <a:off x="0" y="0"/>
            <a:ext cx="9144000" cy="6858000"/>
            <a:chOff x="0" y="0"/>
            <a:chExt cx="5760" cy="4320"/>
          </a:xfrm>
        </p:grpSpPr>
        <p:sp>
          <p:nvSpPr>
            <p:cNvPr id="6" name="Rectangle 19"/>
            <p:cNvSpPr>
              <a:spLocks noChangeArrowheads="1"/>
            </p:cNvSpPr>
            <p:nvPr/>
          </p:nvSpPr>
          <p:spPr bwMode="gray">
            <a:xfrm>
              <a:off x="0" y="0"/>
              <a:ext cx="136" cy="4320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dirty="0">
                <a:solidFill>
                  <a:srgbClr val="333333"/>
                </a:solidFill>
              </a:endParaRPr>
            </a:p>
          </p:txBody>
        </p:sp>
        <p:sp>
          <p:nvSpPr>
            <p:cNvPr id="7" name="Rectangle 20"/>
            <p:cNvSpPr>
              <a:spLocks noChangeArrowheads="1"/>
            </p:cNvSpPr>
            <p:nvPr/>
          </p:nvSpPr>
          <p:spPr bwMode="gray">
            <a:xfrm>
              <a:off x="5624" y="0"/>
              <a:ext cx="136" cy="4320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dirty="0">
                <a:solidFill>
                  <a:srgbClr val="333333"/>
                </a:solidFill>
              </a:endParaRPr>
            </a:p>
          </p:txBody>
        </p:sp>
        <p:sp>
          <p:nvSpPr>
            <p:cNvPr id="8" name="Rectangle 21"/>
            <p:cNvSpPr>
              <a:spLocks noChangeArrowheads="1"/>
            </p:cNvSpPr>
            <p:nvPr/>
          </p:nvSpPr>
          <p:spPr bwMode="gray">
            <a:xfrm>
              <a:off x="0" y="0"/>
              <a:ext cx="5758" cy="136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dirty="0">
                <a:solidFill>
                  <a:srgbClr val="333333"/>
                </a:solidFill>
              </a:endParaRPr>
            </a:p>
          </p:txBody>
        </p:sp>
        <p:sp>
          <p:nvSpPr>
            <p:cNvPr id="9" name="Rectangle 22"/>
            <p:cNvSpPr>
              <a:spLocks noChangeArrowheads="1"/>
            </p:cNvSpPr>
            <p:nvPr/>
          </p:nvSpPr>
          <p:spPr bwMode="gray">
            <a:xfrm>
              <a:off x="2" y="4184"/>
              <a:ext cx="5758" cy="136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dirty="0">
                <a:solidFill>
                  <a:srgbClr val="333333"/>
                </a:solidFill>
              </a:endParaRPr>
            </a:p>
          </p:txBody>
        </p:sp>
      </p:grpSp>
      <p:pic>
        <p:nvPicPr>
          <p:cNvPr id="10" name="Image 19" descr="GDF-SUEZ_IT_logoQT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76988" y="5475288"/>
            <a:ext cx="2168525" cy="808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863600" y="404813"/>
            <a:ext cx="7772400" cy="3652837"/>
          </a:xfrm>
        </p:spPr>
        <p:txBody>
          <a:bodyPr anchor="b"/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863600" y="4421188"/>
            <a:ext cx="4429125" cy="727075"/>
          </a:xfrm>
        </p:spPr>
        <p:txBody>
          <a:bodyPr anchor="ctr"/>
          <a:lstStyle>
            <a:lvl1pPr marL="0" indent="0">
              <a:buFont typeface="Arial" charset="0"/>
              <a:buNone/>
              <a:defRPr sz="1500" b="1">
                <a:solidFill>
                  <a:schemeClr val="accent2"/>
                </a:solidFill>
              </a:defRPr>
            </a:lvl1pPr>
          </a:lstStyle>
          <a:p>
            <a:r>
              <a:rPr lang="fr-FR" smtClean="0"/>
              <a:t>Cliquez pour modifier le style des sous-titres du masque</a:t>
            </a:r>
            <a:endParaRPr lang="fr-F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9E53C8E-1CCF-4D74-A173-55BF8FC2D37F}" type="slidenum">
              <a:rPr lang="fr-FR" smtClean="0">
                <a:solidFill>
                  <a:srgbClr val="0073CD"/>
                </a:solidFill>
              </a:rPr>
              <a:pPr/>
              <a:t>‹N°›</a:t>
            </a:fld>
            <a:endParaRPr lang="fr-FR" dirty="0">
              <a:solidFill>
                <a:srgbClr val="0073CD"/>
              </a:solidFill>
            </a:endParaRP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fr-FR" dirty="0">
              <a:solidFill>
                <a:srgbClr val="0073CD"/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63600" y="1749425"/>
            <a:ext cx="3938588" cy="42005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954588" y="1749425"/>
            <a:ext cx="3938587" cy="42005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9E53C8E-1CCF-4D74-A173-55BF8FC2D37F}" type="slidenum">
              <a:rPr lang="fr-FR" smtClean="0">
                <a:solidFill>
                  <a:srgbClr val="0073CD"/>
                </a:solidFill>
              </a:rPr>
              <a:pPr/>
              <a:t>‹N°›</a:t>
            </a:fld>
            <a:endParaRPr lang="fr-FR" dirty="0">
              <a:solidFill>
                <a:srgbClr val="0073CD"/>
              </a:solidFill>
            </a:endParaRPr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fr-FR" dirty="0">
              <a:solidFill>
                <a:srgbClr val="0073CD"/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>
                <a:solidFill>
                  <a:srgbClr val="5F5F5F"/>
                </a:solidFill>
              </a:defRPr>
            </a:lvl1pPr>
          </a:lstStyle>
          <a:p>
            <a:r>
              <a:rPr lang="fr-FR" smtClean="0"/>
              <a:t>Cliquez pour modifier le style du titre</a:t>
            </a:r>
            <a:endParaRPr lang="fr-FR" dirty="0"/>
          </a:p>
        </p:txBody>
      </p:sp>
      <p:sp>
        <p:nvSpPr>
          <p:cNvPr id="4" name="Espace réservé du numéro de diapositive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1906EA-39B3-4E3F-84A8-007409513244}" type="slidenum">
              <a:rPr lang="fr-FR" smtClean="0">
                <a:solidFill>
                  <a:srgbClr val="0073CD"/>
                </a:solidFill>
              </a:rPr>
              <a:pPr>
                <a:defRPr/>
              </a:pPr>
              <a:t>‹N°›</a:t>
            </a:fld>
            <a:endParaRPr lang="fr-FR" dirty="0">
              <a:solidFill>
                <a:srgbClr val="0073CD"/>
              </a:solidFill>
            </a:endParaRPr>
          </a:p>
        </p:txBody>
      </p:sp>
      <p:sp>
        <p:nvSpPr>
          <p:cNvPr id="5" name="Espace réservé du pied de page 11"/>
          <p:cNvSpPr>
            <a:spLocks noGrp="1"/>
          </p:cNvSpPr>
          <p:nvPr>
            <p:ph type="ftr" sz="quarter" idx="3"/>
          </p:nvPr>
        </p:nvSpPr>
        <p:spPr>
          <a:xfrm>
            <a:off x="5884217" y="6663228"/>
            <a:ext cx="2895600" cy="1947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 cap="all" baseline="0">
                <a:solidFill>
                  <a:schemeClr val="bg1"/>
                </a:solidFill>
              </a:defRPr>
            </a:lvl1pPr>
          </a:lstStyle>
          <a:p>
            <a:r>
              <a:rPr lang="fr-FR" dirty="0" smtClean="0">
                <a:solidFill>
                  <a:srgbClr val="FFFFFF"/>
                </a:solidFill>
              </a:rPr>
              <a:t>Commission Relation Clients</a:t>
            </a:r>
            <a:endParaRPr lang="fr-FR" dirty="0">
              <a:solidFill>
                <a:srgbClr val="FFFFFF"/>
              </a:solidFill>
            </a:endParaRPr>
          </a:p>
        </p:txBody>
      </p:sp>
      <p:sp>
        <p:nvSpPr>
          <p:cNvPr id="7" name="Espace réservé du contenu 6"/>
          <p:cNvSpPr>
            <a:spLocks noGrp="1"/>
          </p:cNvSpPr>
          <p:nvPr>
            <p:ph sz="quarter" idx="11"/>
          </p:nvPr>
        </p:nvSpPr>
        <p:spPr>
          <a:xfrm>
            <a:off x="301625" y="1381124"/>
            <a:ext cx="8585200" cy="5085663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ZoneTexte 5"/>
          <p:cNvSpPr txBox="1"/>
          <p:nvPr userDrawn="1"/>
        </p:nvSpPr>
        <p:spPr>
          <a:xfrm>
            <a:off x="2409833" y="6666491"/>
            <a:ext cx="167352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700" dirty="0" smtClean="0">
                <a:solidFill>
                  <a:srgbClr val="FFFFFF"/>
                </a:solidFill>
              </a:rPr>
              <a:t>Direction des Systèmes d’Information</a:t>
            </a:r>
            <a:endParaRPr lang="fr-FR" sz="7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exte seul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576000" y="715033"/>
            <a:ext cx="7487516" cy="324000"/>
          </a:xfrm>
        </p:spPr>
        <p:txBody>
          <a:bodyPr vert="horz" wrap="square" lIns="0" tIns="0" rIns="0" bIns="0" anchor="t">
            <a:noAutofit/>
          </a:bodyPr>
          <a:lstStyle>
            <a:lvl1pPr algn="l">
              <a:lnSpc>
                <a:spcPts val="2300"/>
              </a:lnSpc>
              <a:defRPr sz="2300" b="1" cap="all">
                <a:solidFill>
                  <a:schemeClr val="bg1"/>
                </a:solidFill>
              </a:defRPr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3"/>
          </p:nvPr>
        </p:nvSpPr>
        <p:spPr>
          <a:xfrm>
            <a:off x="612000" y="2124000"/>
            <a:ext cx="7920000" cy="3708000"/>
          </a:xfrm>
        </p:spPr>
        <p:txBody>
          <a:bodyPr vert="horz" wrap="square" lIns="0" tIns="0" rIns="0" bIns="0" anchor="t">
            <a:noAutofit/>
          </a:bodyPr>
          <a:lstStyle>
            <a:lvl1pPr>
              <a:spcAft>
                <a:spcPts val="600"/>
              </a:spcAft>
              <a:defRPr/>
            </a:lvl1pPr>
            <a:lvl2pPr>
              <a:spcAft>
                <a:spcPts val="600"/>
              </a:spcAft>
              <a:defRPr/>
            </a:lvl2pPr>
            <a:lvl3pPr>
              <a:spcAft>
                <a:spcPts val="600"/>
              </a:spcAft>
              <a:defRPr/>
            </a:lvl3pPr>
            <a:lvl4pPr>
              <a:spcAft>
                <a:spcPts val="600"/>
              </a:spcAft>
              <a:defRPr/>
            </a:lvl4pPr>
            <a:lvl5pPr>
              <a:spcAft>
                <a:spcPts val="600"/>
              </a:spcAft>
              <a:defRPr/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9" name="Espace réservé de la date 8"/>
          <p:cNvSpPr>
            <a:spLocks noGrp="1"/>
          </p:cNvSpPr>
          <p:nvPr>
            <p:ph type="dt" sz="half" idx="14"/>
          </p:nvPr>
        </p:nvSpPr>
        <p:spPr>
          <a:xfrm>
            <a:off x="611999" y="6300000"/>
            <a:ext cx="936000" cy="288000"/>
          </a:xfrm>
        </p:spPr>
        <p:txBody>
          <a:bodyPr/>
          <a:lstStyle>
            <a:lvl1pPr>
              <a:defRPr cap="all"/>
            </a:lvl1pPr>
          </a:lstStyle>
          <a:p>
            <a:fld id="{D6083A1F-A345-BF48-B763-F6C85274FBC0}" type="datetime3">
              <a:rPr lang="fr-FR"/>
              <a:pPr/>
              <a:t>24.08.16</a:t>
            </a:fld>
            <a:endParaRPr lang="fr-FR"/>
          </a:p>
        </p:txBody>
      </p:sp>
      <p:sp>
        <p:nvSpPr>
          <p:cNvPr id="10" name="Espace réservé du pied de page 9"/>
          <p:cNvSpPr>
            <a:spLocks noGrp="1"/>
          </p:cNvSpPr>
          <p:nvPr>
            <p:ph type="ftr" sz="quarter" idx="15"/>
          </p:nvPr>
        </p:nvSpPr>
        <p:spPr>
          <a:xfrm>
            <a:off x="1745757" y="6300000"/>
            <a:ext cx="6120000" cy="288000"/>
          </a:xfrm>
        </p:spPr>
        <p:txBody>
          <a:bodyPr/>
          <a:lstStyle>
            <a:lvl1pPr>
              <a:defRPr cap="all"/>
            </a:lvl1pPr>
          </a:lstStyle>
          <a:p>
            <a:r>
              <a:rPr lang="fr-FR"/>
              <a:t>TITRE DE LA PRESENTATION</a:t>
            </a: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6"/>
          </p:nvPr>
        </p:nvSpPr>
        <p:spPr>
          <a:xfrm>
            <a:off x="8063516" y="6300000"/>
            <a:ext cx="468484" cy="288000"/>
          </a:xfrm>
        </p:spPr>
        <p:txBody>
          <a:bodyPr/>
          <a:lstStyle>
            <a:lvl1pPr>
              <a:defRPr cap="all"/>
            </a:lvl1pPr>
          </a:lstStyle>
          <a:p>
            <a:fld id="{7CF945BC-4256-094D-8E8D-D203F52A254A}" type="slidenum">
              <a:rPr lang="fr-FR"/>
              <a:pPr/>
              <a:t>‹N°›</a:t>
            </a:fld>
            <a:endParaRPr lang="fr-FR"/>
          </a:p>
        </p:txBody>
      </p:sp>
      <p:pic>
        <p:nvPicPr>
          <p:cNvPr id="12" name="Espace réservé du contenu 5" descr="Logo-INES-RVB.gif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 bwMode="gray">
          <a:xfrm>
            <a:off x="7390730" y="236370"/>
            <a:ext cx="1233826" cy="6937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010307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0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612000" y="2124000"/>
            <a:ext cx="7920000" cy="3708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611999" y="6300000"/>
            <a:ext cx="936000" cy="288000"/>
          </a:xfrm>
          <a:prstGeom prst="rect">
            <a:avLst/>
          </a:prstGeom>
        </p:spPr>
        <p:txBody>
          <a:bodyPr vert="horz" wrap="none" lIns="0" tIns="0" rIns="0" bIns="0" rtlCol="0" anchor="ctr">
            <a:noAutofit/>
          </a:bodyPr>
          <a:lstStyle>
            <a:lvl1pPr algn="l">
              <a:lnSpc>
                <a:spcPts val="700"/>
              </a:lnSpc>
              <a:defRPr sz="700" cap="all">
                <a:solidFill>
                  <a:schemeClr val="tx1"/>
                </a:solidFill>
              </a:defRPr>
            </a:lvl1pPr>
          </a:lstStyle>
          <a:p>
            <a:fld id="{74F99002-2207-45C9-9E8B-125543CF2CEA}" type="datetime4">
              <a:rPr lang="fr-FR" smtClean="0"/>
              <a:pPr/>
              <a:t>24 août 2016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1745757" y="6300000"/>
            <a:ext cx="6120000" cy="288000"/>
          </a:xfrm>
          <a:prstGeom prst="rect">
            <a:avLst/>
          </a:prstGeom>
        </p:spPr>
        <p:txBody>
          <a:bodyPr vert="horz" wrap="none" lIns="0" tIns="0" rIns="0" bIns="0" rtlCol="0" anchor="ctr">
            <a:noAutofit/>
          </a:bodyPr>
          <a:lstStyle>
            <a:lvl1pPr algn="ctr">
              <a:lnSpc>
                <a:spcPts val="700"/>
              </a:lnSpc>
              <a:defRPr sz="700" cap="all">
                <a:solidFill>
                  <a:schemeClr val="tx1"/>
                </a:solidFill>
              </a:defRPr>
            </a:lvl1pPr>
          </a:lstStyle>
          <a:p>
            <a:r>
              <a:rPr lang="fr-FR"/>
              <a:t>TITRE DE LA PRESENTATION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063516" y="6300000"/>
            <a:ext cx="468484" cy="288000"/>
          </a:xfrm>
          <a:prstGeom prst="rect">
            <a:avLst/>
          </a:prstGeom>
        </p:spPr>
        <p:txBody>
          <a:bodyPr vert="horz" wrap="none" lIns="0" tIns="0" rIns="0" bIns="0" rtlCol="0" anchor="ctr">
            <a:noAutofit/>
          </a:bodyPr>
          <a:lstStyle>
            <a:lvl1pPr algn="r">
              <a:lnSpc>
                <a:spcPts val="700"/>
              </a:lnSpc>
              <a:defRPr sz="700" cap="all">
                <a:solidFill>
                  <a:schemeClr val="tx1"/>
                </a:solidFill>
              </a:defRPr>
            </a:lvl1pPr>
          </a:lstStyle>
          <a:p>
            <a:fld id="{027B63F8-E9BD-5549-9E1C-23FE3A0E3268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812441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49" r:id="rId2"/>
    <p:sldLayoutId id="2147483661" r:id="rId3"/>
    <p:sldLayoutId id="2147483662" r:id="rId4"/>
    <p:sldLayoutId id="2147483663" r:id="rId5"/>
    <p:sldLayoutId id="2147483665" r:id="rId6"/>
    <p:sldLayoutId id="2147483666" r:id="rId7"/>
    <p:sldLayoutId id="2147483667" r:id="rId8"/>
    <p:sldLayoutId id="2147483670" r:id="rId9"/>
  </p:sldLayoutIdLst>
  <p:hf hdr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44000" indent="-144000" algn="l" defTabSz="457200" rtl="0" eaLnBrk="1" latinLnBrk="0" hangingPunct="1">
        <a:lnSpc>
          <a:spcPts val="1800"/>
        </a:lnSpc>
        <a:spcBef>
          <a:spcPts val="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60000" indent="-180000" algn="l" defTabSz="457200" rtl="0" eaLnBrk="1" latinLnBrk="0" hangingPunct="1">
        <a:lnSpc>
          <a:spcPts val="1560"/>
        </a:lnSpc>
        <a:spcBef>
          <a:spcPts val="0"/>
        </a:spcBef>
        <a:buFont typeface="Arial"/>
        <a:buChar char="–"/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360000" indent="0" algn="l" defTabSz="457200" rtl="0" eaLnBrk="1" latinLnBrk="0" hangingPunct="1">
        <a:lnSpc>
          <a:spcPts val="1560"/>
        </a:lnSpc>
        <a:spcBef>
          <a:spcPts val="0"/>
        </a:spcBef>
        <a:buFontTx/>
        <a:buNone/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360000" indent="0" algn="l" defTabSz="457200" rtl="0" eaLnBrk="1" latinLnBrk="0" hangingPunct="1">
        <a:lnSpc>
          <a:spcPts val="1560"/>
        </a:lnSpc>
        <a:spcBef>
          <a:spcPts val="0"/>
        </a:spcBef>
        <a:buFont typeface="Arial"/>
        <a:buNone/>
        <a:defRPr sz="130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360000" indent="0" algn="l" defTabSz="457200" rtl="0" eaLnBrk="1" latinLnBrk="0" hangingPunct="1">
        <a:lnSpc>
          <a:spcPts val="1560"/>
        </a:lnSpc>
        <a:spcBef>
          <a:spcPts val="0"/>
        </a:spcBef>
        <a:buFont typeface="Arial"/>
        <a:buNone/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Image 12" descr="GDF-SUEZ_IT_logoQT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764463" y="6162675"/>
            <a:ext cx="1087437" cy="404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9" descr="bandeau_texte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15900" y="215900"/>
            <a:ext cx="8709025" cy="1133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15"/>
          <p:cNvGrpSpPr>
            <a:grpSpLocks/>
          </p:cNvGrpSpPr>
          <p:nvPr/>
        </p:nvGrpSpPr>
        <p:grpSpPr bwMode="auto">
          <a:xfrm>
            <a:off x="0" y="0"/>
            <a:ext cx="9144000" cy="6858000"/>
            <a:chOff x="0" y="0"/>
            <a:chExt cx="5760" cy="4320"/>
          </a:xfrm>
        </p:grpSpPr>
        <p:sp>
          <p:nvSpPr>
            <p:cNvPr id="1035" name="Rectangle 11"/>
            <p:cNvSpPr>
              <a:spLocks noChangeArrowheads="1"/>
            </p:cNvSpPr>
            <p:nvPr/>
          </p:nvSpPr>
          <p:spPr bwMode="gray">
            <a:xfrm>
              <a:off x="0" y="0"/>
              <a:ext cx="136" cy="4320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dirty="0">
                <a:solidFill>
                  <a:srgbClr val="333333"/>
                </a:solidFill>
              </a:endParaRPr>
            </a:p>
          </p:txBody>
        </p:sp>
        <p:sp>
          <p:nvSpPr>
            <p:cNvPr id="1036" name="Rectangle 12"/>
            <p:cNvSpPr>
              <a:spLocks noChangeArrowheads="1"/>
            </p:cNvSpPr>
            <p:nvPr/>
          </p:nvSpPr>
          <p:spPr bwMode="gray">
            <a:xfrm>
              <a:off x="5624" y="0"/>
              <a:ext cx="136" cy="4320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dirty="0">
                <a:solidFill>
                  <a:srgbClr val="333333"/>
                </a:solidFill>
              </a:endParaRPr>
            </a:p>
          </p:txBody>
        </p:sp>
        <p:sp>
          <p:nvSpPr>
            <p:cNvPr id="1037" name="Rectangle 13"/>
            <p:cNvSpPr>
              <a:spLocks noChangeArrowheads="1"/>
            </p:cNvSpPr>
            <p:nvPr/>
          </p:nvSpPr>
          <p:spPr bwMode="gray">
            <a:xfrm>
              <a:off x="0" y="0"/>
              <a:ext cx="5758" cy="136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dirty="0">
                <a:solidFill>
                  <a:srgbClr val="333333"/>
                </a:solidFill>
              </a:endParaRPr>
            </a:p>
          </p:txBody>
        </p:sp>
        <p:sp>
          <p:nvSpPr>
            <p:cNvPr id="1038" name="Rectangle 14"/>
            <p:cNvSpPr>
              <a:spLocks noChangeArrowheads="1"/>
            </p:cNvSpPr>
            <p:nvPr/>
          </p:nvSpPr>
          <p:spPr bwMode="gray">
            <a:xfrm>
              <a:off x="2" y="4184"/>
              <a:ext cx="5758" cy="136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dirty="0">
                <a:solidFill>
                  <a:srgbClr val="333333"/>
                </a:solidFill>
              </a:endParaRPr>
            </a:p>
          </p:txBody>
        </p:sp>
      </p:grpSp>
      <p:sp>
        <p:nvSpPr>
          <p:cNvPr id="2053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863600" y="620713"/>
            <a:ext cx="6877050" cy="649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  <p:sp>
        <p:nvSpPr>
          <p:cNvPr id="2054" name="Rectangle 3"/>
          <p:cNvSpPr>
            <a:spLocks noGrp="1" noChangeArrowheads="1"/>
          </p:cNvSpPr>
          <p:nvPr>
            <p:ph type="body" idx="1"/>
          </p:nvPr>
        </p:nvSpPr>
        <p:spPr bwMode="gray">
          <a:xfrm>
            <a:off x="863600" y="1749425"/>
            <a:ext cx="8029575" cy="4200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gray">
          <a:xfrm>
            <a:off x="7956550" y="692150"/>
            <a:ext cx="950913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defRPr b="1">
                <a:solidFill>
                  <a:schemeClr val="tx2"/>
                </a:solidFill>
              </a:defRPr>
            </a:lvl1pPr>
          </a:lstStyle>
          <a:p>
            <a:pPr defTabSz="914400"/>
            <a:fld id="{29E53C8E-1CCF-4D74-A173-55BF8FC2D37F}" type="slidenum">
              <a:rPr lang="fr-FR" smtClean="0">
                <a:solidFill>
                  <a:srgbClr val="0073CD"/>
                </a:solidFill>
              </a:rPr>
              <a:pPr defTabSz="914400"/>
              <a:t>‹N°›</a:t>
            </a:fld>
            <a:endParaRPr lang="fr-FR" dirty="0">
              <a:solidFill>
                <a:srgbClr val="0073CD"/>
              </a:solidFill>
            </a:endParaRP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gray">
          <a:xfrm>
            <a:off x="863600" y="6245225"/>
            <a:ext cx="3959225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100">
                <a:solidFill>
                  <a:schemeClr val="tx2"/>
                </a:solidFill>
              </a:defRPr>
            </a:lvl1pPr>
          </a:lstStyle>
          <a:p>
            <a:pPr defTabSz="914400"/>
            <a:endParaRPr lang="fr-FR" dirty="0">
              <a:solidFill>
                <a:srgbClr val="0073CD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400" b="1" i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 b="1" i="1">
          <a:solidFill>
            <a:schemeClr val="tx2"/>
          </a:solidFill>
          <a:latin typeface="Arial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 b="1" i="1">
          <a:solidFill>
            <a:schemeClr val="tx2"/>
          </a:solidFill>
          <a:latin typeface="Arial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 b="1" i="1">
          <a:solidFill>
            <a:schemeClr val="tx2"/>
          </a:solidFill>
          <a:latin typeface="Arial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 b="1" i="1">
          <a:solidFill>
            <a:schemeClr val="tx2"/>
          </a:solidFill>
          <a:latin typeface="Arial" charset="0"/>
          <a:cs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000" b="1" i="1">
          <a:solidFill>
            <a:schemeClr val="tx2"/>
          </a:solidFill>
          <a:latin typeface="Arial" charset="0"/>
          <a:cs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000" b="1" i="1">
          <a:solidFill>
            <a:schemeClr val="tx2"/>
          </a:solidFill>
          <a:latin typeface="Arial" charset="0"/>
          <a:cs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000" b="1" i="1">
          <a:solidFill>
            <a:schemeClr val="tx2"/>
          </a:solidFill>
          <a:latin typeface="Arial" charset="0"/>
          <a:cs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000" b="1" i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marL="174625" indent="-174625" algn="l" rtl="0" eaLnBrk="1" fontAlgn="base" hangingPunct="1">
        <a:spcBef>
          <a:spcPct val="0"/>
        </a:spcBef>
        <a:spcAft>
          <a:spcPts val="600"/>
        </a:spcAft>
        <a:buClr>
          <a:schemeClr val="accent2"/>
        </a:buClr>
        <a:buFont typeface="Arial" charset="0"/>
        <a:buChar char="&gt;"/>
        <a:defRPr>
          <a:solidFill>
            <a:schemeClr val="tx1"/>
          </a:solidFill>
          <a:latin typeface="+mn-lt"/>
          <a:ea typeface="+mn-ea"/>
          <a:cs typeface="+mn-cs"/>
        </a:defRPr>
      </a:lvl1pPr>
      <a:lvl2pPr marL="354013" indent="-177800" algn="l" rtl="0" eaLnBrk="1" fontAlgn="base" hangingPunct="1">
        <a:spcBef>
          <a:spcPct val="0"/>
        </a:spcBef>
        <a:spcAft>
          <a:spcPts val="600"/>
        </a:spcAft>
        <a:buClr>
          <a:schemeClr val="accent2"/>
        </a:buClr>
        <a:buFont typeface="Arial" charset="0"/>
        <a:buChar char="■"/>
        <a:defRPr sz="1600">
          <a:solidFill>
            <a:schemeClr val="tx1"/>
          </a:solidFill>
          <a:latin typeface="+mn-lt"/>
          <a:cs typeface="+mn-cs"/>
        </a:defRPr>
      </a:lvl2pPr>
      <a:lvl3pPr marL="625475" indent="-269875" algn="l" rtl="0" eaLnBrk="1" fontAlgn="base" hangingPunct="1">
        <a:spcBef>
          <a:spcPct val="0"/>
        </a:spcBef>
        <a:spcAft>
          <a:spcPts val="600"/>
        </a:spcAft>
        <a:buClr>
          <a:schemeClr val="tx1"/>
        </a:buClr>
        <a:buFont typeface="Arial" charset="0"/>
        <a:buChar char="—"/>
        <a:defRPr sz="1400">
          <a:solidFill>
            <a:schemeClr val="tx1"/>
          </a:solidFill>
          <a:latin typeface="+mn-lt"/>
          <a:cs typeface="+mn-cs"/>
        </a:defRPr>
      </a:lvl3pPr>
      <a:lvl4pPr marL="806450" indent="-177800" algn="l" rtl="0" eaLnBrk="1" fontAlgn="base" hangingPunct="1">
        <a:spcBef>
          <a:spcPct val="0"/>
        </a:spcBef>
        <a:spcAft>
          <a:spcPts val="600"/>
        </a:spcAft>
        <a:buFont typeface="Arial" charset="0"/>
        <a:buChar char="–"/>
        <a:defRPr sz="1200">
          <a:solidFill>
            <a:schemeClr val="tx1"/>
          </a:solidFill>
          <a:latin typeface="+mn-lt"/>
          <a:cs typeface="+mn-cs"/>
        </a:defRPr>
      </a:lvl4pPr>
      <a:lvl5pPr marL="806450" indent="-177800" algn="l" rtl="0" eaLnBrk="1" fontAlgn="base" hangingPunct="1">
        <a:spcBef>
          <a:spcPct val="0"/>
        </a:spcBef>
        <a:spcAft>
          <a:spcPts val="600"/>
        </a:spcAft>
        <a:buFont typeface="Arial" charset="0"/>
        <a:buChar char="–"/>
        <a:defRPr sz="1200">
          <a:solidFill>
            <a:schemeClr val="tx1"/>
          </a:solidFill>
          <a:latin typeface="+mn-lt"/>
          <a:cs typeface="+mn-cs"/>
        </a:defRPr>
      </a:lvl5pPr>
      <a:lvl6pPr marL="1085850" algn="l" rtl="0" eaLnBrk="1" fontAlgn="base" hangingPunct="1">
        <a:spcBef>
          <a:spcPct val="0"/>
        </a:spcBef>
        <a:spcAft>
          <a:spcPct val="0"/>
        </a:spcAft>
        <a:buClr>
          <a:schemeClr val="accent1"/>
        </a:buClr>
        <a:buFont typeface="Arial" charset="0"/>
        <a:defRPr sz="1000">
          <a:solidFill>
            <a:schemeClr val="tx1"/>
          </a:solidFill>
          <a:latin typeface="+mn-lt"/>
          <a:cs typeface="+mn-cs"/>
        </a:defRPr>
      </a:lvl6pPr>
      <a:lvl7pPr marL="1543050" algn="l" rtl="0" eaLnBrk="1" fontAlgn="base" hangingPunct="1">
        <a:spcBef>
          <a:spcPct val="0"/>
        </a:spcBef>
        <a:spcAft>
          <a:spcPct val="0"/>
        </a:spcAft>
        <a:buClr>
          <a:schemeClr val="accent1"/>
        </a:buClr>
        <a:buFont typeface="Arial" charset="0"/>
        <a:defRPr sz="1000">
          <a:solidFill>
            <a:schemeClr val="tx1"/>
          </a:solidFill>
          <a:latin typeface="+mn-lt"/>
          <a:cs typeface="+mn-cs"/>
        </a:defRPr>
      </a:lvl7pPr>
      <a:lvl8pPr marL="2000250" algn="l" rtl="0" eaLnBrk="1" fontAlgn="base" hangingPunct="1">
        <a:spcBef>
          <a:spcPct val="0"/>
        </a:spcBef>
        <a:spcAft>
          <a:spcPct val="0"/>
        </a:spcAft>
        <a:buClr>
          <a:schemeClr val="accent1"/>
        </a:buClr>
        <a:buFont typeface="Arial" charset="0"/>
        <a:defRPr sz="1000">
          <a:solidFill>
            <a:schemeClr val="tx1"/>
          </a:solidFill>
          <a:latin typeface="+mn-lt"/>
          <a:cs typeface="+mn-cs"/>
        </a:defRPr>
      </a:lvl8pPr>
      <a:lvl9pPr marL="2457450" algn="l" rtl="0" eaLnBrk="1" fontAlgn="base" hangingPunct="1">
        <a:spcBef>
          <a:spcPct val="0"/>
        </a:spcBef>
        <a:spcAft>
          <a:spcPct val="0"/>
        </a:spcAft>
        <a:buClr>
          <a:schemeClr val="accent1"/>
        </a:buClr>
        <a:buFont typeface="Arial" charset="0"/>
        <a:defRPr sz="1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7.xml"/><Relationship Id="rId3" Type="http://schemas.openxmlformats.org/officeDocument/2006/relationships/diagramLayout" Target="../diagrams/layout6.xml"/><Relationship Id="rId7" Type="http://schemas.openxmlformats.org/officeDocument/2006/relationships/diagramData" Target="../diagrams/data7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11" Type="http://schemas.microsoft.com/office/2007/relationships/diagramDrawing" Target="../diagrams/drawing7.xml"/><Relationship Id="rId5" Type="http://schemas.openxmlformats.org/officeDocument/2006/relationships/diagramColors" Target="../diagrams/colors6.xml"/><Relationship Id="rId10" Type="http://schemas.openxmlformats.org/officeDocument/2006/relationships/diagramColors" Target="../diagrams/colors7.xml"/><Relationship Id="rId4" Type="http://schemas.openxmlformats.org/officeDocument/2006/relationships/diagramQuickStyle" Target="../diagrams/quickStyle6.xml"/><Relationship Id="rId9" Type="http://schemas.openxmlformats.org/officeDocument/2006/relationships/diagramQuickStyle" Target="../diagrams/quickStyle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g"/><Relationship Id="rId3" Type="http://schemas.openxmlformats.org/officeDocument/2006/relationships/image" Target="../media/image20.png"/><Relationship Id="rId7" Type="http://schemas.openxmlformats.org/officeDocument/2006/relationships/image" Target="../media/image24.gi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13" Type="http://schemas.openxmlformats.org/officeDocument/2006/relationships/diagramData" Target="../diagrams/data3.xml"/><Relationship Id="rId18" Type="http://schemas.openxmlformats.org/officeDocument/2006/relationships/diagramData" Target="../diagrams/data4.xml"/><Relationship Id="rId26" Type="http://schemas.openxmlformats.org/officeDocument/2006/relationships/diagramColors" Target="../diagrams/colors5.xml"/><Relationship Id="rId3" Type="http://schemas.openxmlformats.org/officeDocument/2006/relationships/diagramData" Target="../diagrams/data1.xml"/><Relationship Id="rId21" Type="http://schemas.openxmlformats.org/officeDocument/2006/relationships/diagramColors" Target="../diagrams/colors4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17" Type="http://schemas.microsoft.com/office/2007/relationships/diagramDrawing" Target="../diagrams/drawing3.xml"/><Relationship Id="rId25" Type="http://schemas.openxmlformats.org/officeDocument/2006/relationships/diagramQuickStyle" Target="../diagrams/quickStyle5.xml"/><Relationship Id="rId2" Type="http://schemas.openxmlformats.org/officeDocument/2006/relationships/notesSlide" Target="../notesSlides/notesSlide1.xml"/><Relationship Id="rId16" Type="http://schemas.openxmlformats.org/officeDocument/2006/relationships/diagramColors" Target="../diagrams/colors3.xml"/><Relationship Id="rId20" Type="http://schemas.openxmlformats.org/officeDocument/2006/relationships/diagramQuickStyle" Target="../diagrams/quickStyl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24" Type="http://schemas.openxmlformats.org/officeDocument/2006/relationships/diagramLayout" Target="../diagrams/layout5.xml"/><Relationship Id="rId5" Type="http://schemas.openxmlformats.org/officeDocument/2006/relationships/diagramQuickStyle" Target="../diagrams/quickStyle1.xml"/><Relationship Id="rId15" Type="http://schemas.openxmlformats.org/officeDocument/2006/relationships/diagramQuickStyle" Target="../diagrams/quickStyle3.xml"/><Relationship Id="rId23" Type="http://schemas.openxmlformats.org/officeDocument/2006/relationships/diagramData" Target="../diagrams/data5.xml"/><Relationship Id="rId10" Type="http://schemas.openxmlformats.org/officeDocument/2006/relationships/diagramQuickStyle" Target="../diagrams/quickStyle2.xml"/><Relationship Id="rId19" Type="http://schemas.openxmlformats.org/officeDocument/2006/relationships/diagramLayout" Target="../diagrams/layout4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Relationship Id="rId14" Type="http://schemas.openxmlformats.org/officeDocument/2006/relationships/diagramLayout" Target="../diagrams/layout3.xml"/><Relationship Id="rId22" Type="http://schemas.microsoft.com/office/2007/relationships/diagramDrawing" Target="../diagrams/drawing4.xml"/><Relationship Id="rId27" Type="http://schemas.microsoft.com/office/2007/relationships/diagramDrawing" Target="../diagrams/drawing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16967" y="2444469"/>
            <a:ext cx="7858293" cy="2123548"/>
          </a:xfrm>
        </p:spPr>
        <p:txBody>
          <a:bodyPr/>
          <a:lstStyle/>
          <a:p>
            <a:pPr algn="ctr"/>
            <a:r>
              <a:rPr lang="fr-FR" sz="4000" dirty="0" err="1" smtClean="0"/>
              <a:t>Flows</a:t>
            </a:r>
            <a:r>
              <a:rPr lang="fr-FR" sz="4000" dirty="0" smtClean="0"/>
              <a:t> Application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5172501"/>
            <a:ext cx="1774209" cy="941696"/>
          </a:xfrm>
          <a:prstGeom prst="rect">
            <a:avLst/>
          </a:prstGeom>
          <a:solidFill>
            <a:srgbClr val="235A99"/>
          </a:solidFill>
          <a:ln>
            <a:noFill/>
          </a:ln>
          <a:effec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Titre 1"/>
          <p:cNvSpPr txBox="1">
            <a:spLocks/>
          </p:cNvSpPr>
          <p:nvPr/>
        </p:nvSpPr>
        <p:spPr>
          <a:xfrm>
            <a:off x="769367" y="3988943"/>
            <a:ext cx="7858293" cy="212354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algn="l" defTabSz="457200" rtl="0" eaLnBrk="1" latinLnBrk="0" hangingPunct="1">
              <a:lnSpc>
                <a:spcPts val="32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1800" dirty="0" smtClean="0"/>
              <a:t>Proposé par : Medhi M’TOUGUI</a:t>
            </a:r>
          </a:p>
          <a:p>
            <a:pPr algn="ctr"/>
            <a:r>
              <a:rPr lang="fr-FR" sz="1800" dirty="0" smtClean="0"/>
              <a:t>Réalisé par :  Redha Nabil BELKHOUS</a:t>
            </a:r>
            <a:endParaRPr lang="fr-FR" sz="18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576000" y="906105"/>
            <a:ext cx="5760000" cy="324000"/>
          </a:xfrm>
        </p:spPr>
        <p:txBody>
          <a:bodyPr/>
          <a:lstStyle/>
          <a:p>
            <a:r>
              <a:rPr lang="fr-FR" sz="2000" dirty="0" smtClean="0"/>
              <a:t>Conduite de projet</a:t>
            </a:r>
            <a:endParaRPr lang="fr-FR" sz="2000" dirty="0"/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3"/>
          </p:nvPr>
        </p:nvSpPr>
        <p:spPr>
          <a:xfrm>
            <a:off x="576000" y="1534745"/>
            <a:ext cx="7920000" cy="4587455"/>
          </a:xfrm>
        </p:spPr>
        <p:txBody>
          <a:bodyPr/>
          <a:lstStyle/>
          <a:p>
            <a:pPr>
              <a:buFont typeface="Wingdings" pitchFamily="2" charset="2"/>
              <a:buChar char="Ø"/>
            </a:pPr>
            <a:endParaRPr lang="fr-FR" sz="1400" dirty="0" smtClean="0"/>
          </a:p>
          <a:p>
            <a:pPr marL="0" indent="0">
              <a:buNone/>
            </a:pPr>
            <a:r>
              <a:rPr lang="fr-FR" sz="1400" dirty="0" smtClean="0"/>
              <a:t>      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9E53C8E-1CCF-4D74-A173-55BF8FC2D37F}" type="slidenum">
              <a:rPr lang="fr-FR" smtClean="0"/>
              <a:pPr/>
              <a:t>9</a:t>
            </a:fld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4"/>
          </p:nvPr>
        </p:nvSpPr>
        <p:spPr>
          <a:xfrm>
            <a:off x="611999" y="6300000"/>
            <a:ext cx="936000" cy="288000"/>
          </a:xfrm>
        </p:spPr>
        <p:txBody>
          <a:bodyPr/>
          <a:lstStyle/>
          <a:p>
            <a:r>
              <a:rPr lang="fr-FR" dirty="0" smtClean="0"/>
              <a:t>24 août 2016</a:t>
            </a:r>
            <a:endParaRPr lang="fr-FR" dirty="0"/>
          </a:p>
        </p:txBody>
      </p:sp>
      <p:sp>
        <p:nvSpPr>
          <p:cNvPr id="3" name="Rectangle 2"/>
          <p:cNvSpPr/>
          <p:nvPr/>
        </p:nvSpPr>
        <p:spPr>
          <a:xfrm>
            <a:off x="7451678" y="0"/>
            <a:ext cx="1692322" cy="1692322"/>
          </a:xfrm>
          <a:prstGeom prst="rect">
            <a:avLst/>
          </a:prstGeom>
          <a:solidFill>
            <a:srgbClr val="235A99"/>
          </a:solidFill>
          <a:ln>
            <a:noFill/>
          </a:ln>
          <a:effec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ZoneTexte 9"/>
          <p:cNvSpPr txBox="1"/>
          <p:nvPr/>
        </p:nvSpPr>
        <p:spPr>
          <a:xfrm>
            <a:off x="5281685" y="1194516"/>
            <a:ext cx="37394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 smtClean="0">
                <a:solidFill>
                  <a:schemeClr val="bg1"/>
                </a:solidFill>
              </a:rPr>
              <a:t>Analyse des risques &amp; tests</a:t>
            </a:r>
            <a:endParaRPr lang="fr-FR" sz="2000" b="1" dirty="0">
              <a:solidFill>
                <a:schemeClr val="bg1"/>
              </a:solidFill>
            </a:endParaRPr>
          </a:p>
        </p:txBody>
      </p:sp>
      <p:graphicFrame>
        <p:nvGraphicFramePr>
          <p:cNvPr id="7" name="Diagramme 6"/>
          <p:cNvGraphicFramePr/>
          <p:nvPr>
            <p:extLst>
              <p:ext uri="{D42A27DB-BD31-4B8C-83A1-F6EECF244321}">
                <p14:modId xmlns:p14="http://schemas.microsoft.com/office/powerpoint/2010/main" val="2530357478"/>
              </p:ext>
            </p:extLst>
          </p:nvPr>
        </p:nvGraphicFramePr>
        <p:xfrm>
          <a:off x="-277503" y="2144188"/>
          <a:ext cx="5504597" cy="34284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1" name="Diagramme 10"/>
          <p:cNvGraphicFramePr/>
          <p:nvPr>
            <p:extLst>
              <p:ext uri="{D42A27DB-BD31-4B8C-83A1-F6EECF244321}">
                <p14:modId xmlns:p14="http://schemas.microsoft.com/office/powerpoint/2010/main" val="528614314"/>
              </p:ext>
            </p:extLst>
          </p:nvPr>
        </p:nvGraphicFramePr>
        <p:xfrm>
          <a:off x="5067873" y="2520987"/>
          <a:ext cx="3311855" cy="24755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1773912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576000" y="906105"/>
            <a:ext cx="5760000" cy="324000"/>
          </a:xfrm>
        </p:spPr>
        <p:txBody>
          <a:bodyPr/>
          <a:lstStyle/>
          <a:p>
            <a:r>
              <a:rPr lang="fr-FR" sz="2000" dirty="0" smtClean="0"/>
              <a:t>Description de l’application</a:t>
            </a:r>
            <a:endParaRPr lang="fr-FR" sz="2000" dirty="0"/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3"/>
          </p:nvPr>
        </p:nvSpPr>
        <p:spPr>
          <a:xfrm>
            <a:off x="576000" y="1534745"/>
            <a:ext cx="7920000" cy="4587455"/>
          </a:xfrm>
        </p:spPr>
        <p:txBody>
          <a:bodyPr/>
          <a:lstStyle/>
          <a:p>
            <a:pPr>
              <a:buFont typeface="Wingdings" pitchFamily="2" charset="2"/>
              <a:buChar char="Ø"/>
            </a:pPr>
            <a:endParaRPr lang="fr-FR" sz="1400" dirty="0" smtClean="0"/>
          </a:p>
          <a:p>
            <a:pPr marL="0" indent="0">
              <a:buNone/>
            </a:pPr>
            <a:r>
              <a:rPr lang="fr-FR" sz="1400" dirty="0" smtClean="0"/>
              <a:t>      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9E53C8E-1CCF-4D74-A173-55BF8FC2D37F}" type="slidenum">
              <a:rPr lang="fr-FR" smtClean="0"/>
              <a:pPr/>
              <a:t>10</a:t>
            </a:fld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4"/>
          </p:nvPr>
        </p:nvSpPr>
        <p:spPr>
          <a:xfrm>
            <a:off x="611999" y="6300000"/>
            <a:ext cx="936000" cy="288000"/>
          </a:xfrm>
        </p:spPr>
        <p:txBody>
          <a:bodyPr/>
          <a:lstStyle/>
          <a:p>
            <a:r>
              <a:rPr lang="fr-FR" dirty="0" smtClean="0"/>
              <a:t>24 août 2016</a:t>
            </a:r>
            <a:endParaRPr lang="fr-FR" dirty="0"/>
          </a:p>
        </p:txBody>
      </p:sp>
      <p:sp>
        <p:nvSpPr>
          <p:cNvPr id="3" name="Rectangle 2"/>
          <p:cNvSpPr/>
          <p:nvPr/>
        </p:nvSpPr>
        <p:spPr>
          <a:xfrm>
            <a:off x="7451678" y="0"/>
            <a:ext cx="1692322" cy="1692322"/>
          </a:xfrm>
          <a:prstGeom prst="rect">
            <a:avLst/>
          </a:prstGeom>
          <a:solidFill>
            <a:srgbClr val="235A99"/>
          </a:solidFill>
          <a:ln>
            <a:noFill/>
          </a:ln>
          <a:effec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ZoneTexte 9"/>
          <p:cNvSpPr txBox="1"/>
          <p:nvPr/>
        </p:nvSpPr>
        <p:spPr>
          <a:xfrm>
            <a:off x="6168794" y="1194516"/>
            <a:ext cx="28933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 smtClean="0">
                <a:solidFill>
                  <a:schemeClr val="bg1"/>
                </a:solidFill>
              </a:rPr>
              <a:t>Description technique</a:t>
            </a:r>
            <a:endParaRPr lang="fr-FR" sz="2000" b="1" dirty="0">
              <a:solidFill>
                <a:schemeClr val="bg1"/>
              </a:solidFill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15" y="1953105"/>
            <a:ext cx="1875367" cy="1875367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1367" y="1897493"/>
            <a:ext cx="1934366" cy="1934366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9418" y="1953105"/>
            <a:ext cx="1875367" cy="1875367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8470" y="1935473"/>
            <a:ext cx="1714500" cy="1714500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6627" y="4128404"/>
            <a:ext cx="1693863" cy="1693863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8130" y="4168701"/>
            <a:ext cx="2863897" cy="1553213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149" y="4128404"/>
            <a:ext cx="1716782" cy="1692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019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576000" y="906105"/>
            <a:ext cx="5760000" cy="324000"/>
          </a:xfrm>
        </p:spPr>
        <p:txBody>
          <a:bodyPr/>
          <a:lstStyle/>
          <a:p>
            <a:r>
              <a:rPr lang="fr-FR" sz="2000" dirty="0" smtClean="0"/>
              <a:t>Description de l’application</a:t>
            </a:r>
            <a:endParaRPr lang="fr-FR" sz="2000" dirty="0"/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3"/>
          </p:nvPr>
        </p:nvSpPr>
        <p:spPr>
          <a:xfrm>
            <a:off x="576000" y="1534745"/>
            <a:ext cx="7920000" cy="4587455"/>
          </a:xfrm>
        </p:spPr>
        <p:txBody>
          <a:bodyPr/>
          <a:lstStyle/>
          <a:p>
            <a:pPr>
              <a:buFont typeface="Wingdings" pitchFamily="2" charset="2"/>
              <a:buChar char="Ø"/>
            </a:pPr>
            <a:endParaRPr lang="fr-FR" sz="1400" dirty="0" smtClean="0"/>
          </a:p>
          <a:p>
            <a:pPr marL="0" indent="0">
              <a:buNone/>
            </a:pPr>
            <a:r>
              <a:rPr lang="fr-FR" sz="1400" dirty="0" smtClean="0"/>
              <a:t>      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9E53C8E-1CCF-4D74-A173-55BF8FC2D37F}" type="slidenum">
              <a:rPr lang="fr-FR" smtClean="0"/>
              <a:pPr/>
              <a:t>11</a:t>
            </a:fld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4"/>
          </p:nvPr>
        </p:nvSpPr>
        <p:spPr>
          <a:xfrm>
            <a:off x="611999" y="6300000"/>
            <a:ext cx="936000" cy="288000"/>
          </a:xfrm>
        </p:spPr>
        <p:txBody>
          <a:bodyPr/>
          <a:lstStyle/>
          <a:p>
            <a:r>
              <a:rPr lang="fr-FR" dirty="0" smtClean="0"/>
              <a:t>24 août 2016</a:t>
            </a:r>
            <a:endParaRPr lang="fr-FR" dirty="0"/>
          </a:p>
        </p:txBody>
      </p:sp>
      <p:sp>
        <p:nvSpPr>
          <p:cNvPr id="3" name="Rectangle 2"/>
          <p:cNvSpPr/>
          <p:nvPr/>
        </p:nvSpPr>
        <p:spPr>
          <a:xfrm>
            <a:off x="7451678" y="0"/>
            <a:ext cx="1692322" cy="1692322"/>
          </a:xfrm>
          <a:prstGeom prst="rect">
            <a:avLst/>
          </a:prstGeom>
          <a:solidFill>
            <a:srgbClr val="235A99"/>
          </a:solidFill>
          <a:ln>
            <a:noFill/>
          </a:ln>
          <a:effec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4" name="Image 4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425" y="2419350"/>
            <a:ext cx="7984701" cy="2725856"/>
          </a:xfrm>
          <a:prstGeom prst="rect">
            <a:avLst/>
          </a:prstGeom>
        </p:spPr>
      </p:pic>
      <p:sp>
        <p:nvSpPr>
          <p:cNvPr id="45" name="ZoneTexte 44"/>
          <p:cNvSpPr txBox="1"/>
          <p:nvPr/>
        </p:nvSpPr>
        <p:spPr>
          <a:xfrm>
            <a:off x="6168794" y="1194516"/>
            <a:ext cx="28933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 smtClean="0">
                <a:solidFill>
                  <a:schemeClr val="bg1"/>
                </a:solidFill>
              </a:rPr>
              <a:t>Description technique</a:t>
            </a:r>
            <a:endParaRPr lang="fr-FR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4247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576000" y="906105"/>
            <a:ext cx="5760000" cy="324000"/>
          </a:xfrm>
        </p:spPr>
        <p:txBody>
          <a:bodyPr/>
          <a:lstStyle/>
          <a:p>
            <a:r>
              <a:rPr lang="fr-FR" sz="2000" dirty="0" smtClean="0"/>
              <a:t>Description de l’application</a:t>
            </a:r>
            <a:endParaRPr lang="fr-FR" sz="2000" dirty="0"/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3"/>
          </p:nvPr>
        </p:nvSpPr>
        <p:spPr>
          <a:xfrm>
            <a:off x="576000" y="1534745"/>
            <a:ext cx="7920000" cy="4587455"/>
          </a:xfrm>
        </p:spPr>
        <p:txBody>
          <a:bodyPr/>
          <a:lstStyle/>
          <a:p>
            <a:pPr>
              <a:buFont typeface="Wingdings" pitchFamily="2" charset="2"/>
              <a:buChar char="Ø"/>
            </a:pPr>
            <a:endParaRPr lang="fr-FR" sz="1400" dirty="0" smtClean="0"/>
          </a:p>
          <a:p>
            <a:pPr marL="0" indent="0">
              <a:buNone/>
            </a:pPr>
            <a:r>
              <a:rPr lang="fr-FR" sz="1400" dirty="0" smtClean="0"/>
              <a:t>      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9E53C8E-1CCF-4D74-A173-55BF8FC2D37F}" type="slidenum">
              <a:rPr lang="fr-FR" smtClean="0"/>
              <a:pPr/>
              <a:t>12</a:t>
            </a:fld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4"/>
          </p:nvPr>
        </p:nvSpPr>
        <p:spPr>
          <a:xfrm>
            <a:off x="611999" y="6300000"/>
            <a:ext cx="936000" cy="288000"/>
          </a:xfrm>
        </p:spPr>
        <p:txBody>
          <a:bodyPr/>
          <a:lstStyle/>
          <a:p>
            <a:r>
              <a:rPr lang="fr-FR" dirty="0" smtClean="0"/>
              <a:t>24 août 2016</a:t>
            </a:r>
            <a:endParaRPr lang="fr-FR" dirty="0"/>
          </a:p>
        </p:txBody>
      </p:sp>
      <p:sp>
        <p:nvSpPr>
          <p:cNvPr id="3" name="Rectangle 2"/>
          <p:cNvSpPr/>
          <p:nvPr/>
        </p:nvSpPr>
        <p:spPr>
          <a:xfrm>
            <a:off x="7451678" y="0"/>
            <a:ext cx="1692322" cy="1692322"/>
          </a:xfrm>
          <a:prstGeom prst="rect">
            <a:avLst/>
          </a:prstGeom>
          <a:solidFill>
            <a:srgbClr val="235A99"/>
          </a:solidFill>
          <a:ln>
            <a:noFill/>
          </a:ln>
          <a:effec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ZoneTexte 44"/>
          <p:cNvSpPr txBox="1"/>
          <p:nvPr/>
        </p:nvSpPr>
        <p:spPr>
          <a:xfrm>
            <a:off x="6168794" y="1194516"/>
            <a:ext cx="28933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 smtClean="0">
                <a:solidFill>
                  <a:schemeClr val="bg1"/>
                </a:solidFill>
              </a:rPr>
              <a:t>Description technique</a:t>
            </a:r>
            <a:endParaRPr lang="fr-FR" sz="2000" b="1" dirty="0">
              <a:solidFill>
                <a:schemeClr val="bg1"/>
              </a:solidFill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128" y="1768341"/>
            <a:ext cx="7656394" cy="4375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109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576000" y="906105"/>
            <a:ext cx="5760000" cy="324000"/>
          </a:xfrm>
        </p:spPr>
        <p:txBody>
          <a:bodyPr/>
          <a:lstStyle/>
          <a:p>
            <a:r>
              <a:rPr lang="fr-FR" sz="2000" dirty="0" smtClean="0"/>
              <a:t>Description de l’application</a:t>
            </a:r>
            <a:br>
              <a:rPr lang="fr-FR" sz="2000" dirty="0" smtClean="0"/>
            </a:br>
            <a:endParaRPr lang="fr-FR" sz="2000" dirty="0"/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3"/>
          </p:nvPr>
        </p:nvSpPr>
        <p:spPr>
          <a:xfrm>
            <a:off x="576000" y="1534745"/>
            <a:ext cx="7920000" cy="4587455"/>
          </a:xfrm>
        </p:spPr>
        <p:txBody>
          <a:bodyPr/>
          <a:lstStyle/>
          <a:p>
            <a:pPr>
              <a:buFont typeface="Wingdings" pitchFamily="2" charset="2"/>
              <a:buChar char="Ø"/>
            </a:pPr>
            <a:endParaRPr lang="fr-FR" sz="1400" dirty="0" smtClean="0"/>
          </a:p>
          <a:p>
            <a:pPr marL="0" indent="0">
              <a:buNone/>
            </a:pPr>
            <a:r>
              <a:rPr lang="fr-FR" sz="1400" dirty="0" smtClean="0"/>
              <a:t>      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9E53C8E-1CCF-4D74-A173-55BF8FC2D37F}" type="slidenum">
              <a:rPr lang="fr-FR" smtClean="0"/>
              <a:pPr/>
              <a:t>13</a:t>
            </a:fld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4"/>
          </p:nvPr>
        </p:nvSpPr>
        <p:spPr>
          <a:xfrm>
            <a:off x="611999" y="6300000"/>
            <a:ext cx="936000" cy="288000"/>
          </a:xfrm>
        </p:spPr>
        <p:txBody>
          <a:bodyPr/>
          <a:lstStyle/>
          <a:p>
            <a:r>
              <a:rPr lang="fr-FR" dirty="0" smtClean="0"/>
              <a:t>24 août 2016</a:t>
            </a:r>
            <a:endParaRPr lang="fr-FR" dirty="0"/>
          </a:p>
        </p:txBody>
      </p:sp>
      <p:sp>
        <p:nvSpPr>
          <p:cNvPr id="3" name="Rectangle 2"/>
          <p:cNvSpPr/>
          <p:nvPr/>
        </p:nvSpPr>
        <p:spPr>
          <a:xfrm>
            <a:off x="7451678" y="0"/>
            <a:ext cx="1692322" cy="1692322"/>
          </a:xfrm>
          <a:prstGeom prst="rect">
            <a:avLst/>
          </a:prstGeom>
          <a:solidFill>
            <a:srgbClr val="235A99"/>
          </a:solidFill>
          <a:ln>
            <a:noFill/>
          </a:ln>
          <a:effec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3" name="Imag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945" y="2023262"/>
            <a:ext cx="1300593" cy="1300593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918" y="4082877"/>
            <a:ext cx="1300593" cy="1300593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8117" y="4082876"/>
            <a:ext cx="1300593" cy="1300593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3219" y="2160825"/>
            <a:ext cx="1300593" cy="1300593"/>
          </a:xfrm>
          <a:prstGeom prst="rect">
            <a:avLst/>
          </a:prstGeom>
        </p:spPr>
      </p:pic>
      <p:pic>
        <p:nvPicPr>
          <p:cNvPr id="17" name="Image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9317" y="4082879"/>
            <a:ext cx="1300591" cy="1300591"/>
          </a:xfrm>
          <a:prstGeom prst="rect">
            <a:avLst/>
          </a:prstGeom>
        </p:spPr>
      </p:pic>
      <p:pic>
        <p:nvPicPr>
          <p:cNvPr id="19" name="Image 1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0515" y="4076687"/>
            <a:ext cx="1296512" cy="1296512"/>
          </a:xfrm>
          <a:prstGeom prst="rect">
            <a:avLst/>
          </a:prstGeom>
        </p:spPr>
      </p:pic>
      <p:pic>
        <p:nvPicPr>
          <p:cNvPr id="20" name="Image 1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5703" y="2160826"/>
            <a:ext cx="1300593" cy="1300593"/>
          </a:xfrm>
          <a:prstGeom prst="rect">
            <a:avLst/>
          </a:prstGeom>
        </p:spPr>
      </p:pic>
      <p:pic>
        <p:nvPicPr>
          <p:cNvPr id="21" name="Image 2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461" y="2285828"/>
            <a:ext cx="1300593" cy="1300593"/>
          </a:xfrm>
          <a:prstGeom prst="rect">
            <a:avLst/>
          </a:prstGeom>
        </p:spPr>
      </p:pic>
      <p:sp>
        <p:nvSpPr>
          <p:cNvPr id="18" name="ZoneTexte 17"/>
          <p:cNvSpPr txBox="1"/>
          <p:nvPr/>
        </p:nvSpPr>
        <p:spPr>
          <a:xfrm>
            <a:off x="5147733" y="1194516"/>
            <a:ext cx="39143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 smtClean="0">
                <a:solidFill>
                  <a:schemeClr val="bg1"/>
                </a:solidFill>
              </a:rPr>
              <a:t>Description de fonctionnalit</a:t>
            </a:r>
            <a:r>
              <a:rPr lang="fr-FR" sz="2000" b="1" dirty="0">
                <a:solidFill>
                  <a:schemeClr val="bg1"/>
                </a:solidFill>
              </a:rPr>
              <a:t>é</a:t>
            </a:r>
            <a:r>
              <a:rPr lang="fr-FR" sz="2000" b="1" dirty="0" smtClean="0">
                <a:solidFill>
                  <a:schemeClr val="bg1"/>
                </a:solidFill>
              </a:rPr>
              <a:t>s</a:t>
            </a:r>
            <a:endParaRPr lang="fr-FR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4338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576000" y="906105"/>
            <a:ext cx="5760000" cy="324000"/>
          </a:xfrm>
        </p:spPr>
        <p:txBody>
          <a:bodyPr/>
          <a:lstStyle/>
          <a:p>
            <a:r>
              <a:rPr lang="fr-FR" sz="2000" dirty="0" smtClean="0"/>
              <a:t>Démonstration</a:t>
            </a:r>
            <a:endParaRPr lang="fr-FR" sz="2000" dirty="0"/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3"/>
          </p:nvPr>
        </p:nvSpPr>
        <p:spPr>
          <a:xfrm>
            <a:off x="576000" y="1534745"/>
            <a:ext cx="7920000" cy="4587455"/>
          </a:xfrm>
        </p:spPr>
        <p:txBody>
          <a:bodyPr/>
          <a:lstStyle/>
          <a:p>
            <a:pPr>
              <a:buFont typeface="Wingdings" pitchFamily="2" charset="2"/>
              <a:buChar char="Ø"/>
            </a:pPr>
            <a:endParaRPr lang="fr-FR" sz="1400" dirty="0" smtClean="0"/>
          </a:p>
          <a:p>
            <a:pPr marL="0" indent="0">
              <a:buNone/>
            </a:pPr>
            <a:r>
              <a:rPr lang="fr-FR" sz="1400" dirty="0" smtClean="0"/>
              <a:t>      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9E53C8E-1CCF-4D74-A173-55BF8FC2D37F}" type="slidenum">
              <a:rPr lang="fr-FR" smtClean="0"/>
              <a:pPr/>
              <a:t>14</a:t>
            </a:fld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4"/>
          </p:nvPr>
        </p:nvSpPr>
        <p:spPr>
          <a:xfrm>
            <a:off x="611999" y="6300000"/>
            <a:ext cx="936000" cy="288000"/>
          </a:xfrm>
        </p:spPr>
        <p:txBody>
          <a:bodyPr/>
          <a:lstStyle/>
          <a:p>
            <a:r>
              <a:rPr lang="fr-FR" dirty="0" smtClean="0"/>
              <a:t>24 août 2016</a:t>
            </a:r>
            <a:endParaRPr lang="fr-FR" dirty="0"/>
          </a:p>
        </p:txBody>
      </p:sp>
      <p:sp>
        <p:nvSpPr>
          <p:cNvPr id="3" name="Rectangle 2"/>
          <p:cNvSpPr/>
          <p:nvPr/>
        </p:nvSpPr>
        <p:spPr>
          <a:xfrm>
            <a:off x="7451678" y="0"/>
            <a:ext cx="1692322" cy="1692322"/>
          </a:xfrm>
          <a:prstGeom prst="rect">
            <a:avLst/>
          </a:prstGeom>
          <a:solidFill>
            <a:srgbClr val="235A99"/>
          </a:solidFill>
          <a:ln>
            <a:noFill/>
          </a:ln>
          <a:effec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26477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576000" y="906105"/>
            <a:ext cx="5760000" cy="324000"/>
          </a:xfrm>
        </p:spPr>
        <p:txBody>
          <a:bodyPr/>
          <a:lstStyle/>
          <a:p>
            <a:r>
              <a:rPr lang="fr-FR" sz="2000" dirty="0" smtClean="0"/>
              <a:t>Conclusion</a:t>
            </a:r>
            <a:endParaRPr lang="fr-FR" sz="2000" dirty="0"/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3"/>
          </p:nvPr>
        </p:nvSpPr>
        <p:spPr>
          <a:xfrm>
            <a:off x="576000" y="1534745"/>
            <a:ext cx="7920000" cy="4587455"/>
          </a:xfrm>
        </p:spPr>
        <p:txBody>
          <a:bodyPr/>
          <a:lstStyle/>
          <a:p>
            <a:pPr>
              <a:buFont typeface="Wingdings" pitchFamily="2" charset="2"/>
              <a:buChar char="Ø"/>
            </a:pPr>
            <a:endParaRPr lang="fr-FR" sz="1400" dirty="0" smtClean="0"/>
          </a:p>
          <a:p>
            <a:pPr marL="0" indent="0">
              <a:buNone/>
            </a:pPr>
            <a:r>
              <a:rPr lang="fr-FR" sz="1400" dirty="0" smtClean="0"/>
              <a:t>      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9E53C8E-1CCF-4D74-A173-55BF8FC2D37F}" type="slidenum">
              <a:rPr lang="fr-FR" smtClean="0"/>
              <a:pPr/>
              <a:t>15</a:t>
            </a:fld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4"/>
          </p:nvPr>
        </p:nvSpPr>
        <p:spPr>
          <a:xfrm>
            <a:off x="611999" y="6300000"/>
            <a:ext cx="936000" cy="288000"/>
          </a:xfrm>
        </p:spPr>
        <p:txBody>
          <a:bodyPr/>
          <a:lstStyle/>
          <a:p>
            <a:r>
              <a:rPr lang="fr-FR" dirty="0" smtClean="0"/>
              <a:t>24 août 2016</a:t>
            </a:r>
            <a:endParaRPr lang="fr-FR" dirty="0"/>
          </a:p>
        </p:txBody>
      </p:sp>
      <p:sp>
        <p:nvSpPr>
          <p:cNvPr id="3" name="Rectangle 2"/>
          <p:cNvSpPr/>
          <p:nvPr/>
        </p:nvSpPr>
        <p:spPr>
          <a:xfrm>
            <a:off x="7451678" y="0"/>
            <a:ext cx="1692322" cy="1692322"/>
          </a:xfrm>
          <a:prstGeom prst="rect">
            <a:avLst/>
          </a:prstGeom>
          <a:solidFill>
            <a:srgbClr val="235A99"/>
          </a:solidFill>
          <a:ln>
            <a:noFill/>
          </a:ln>
          <a:effec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172" y="2339188"/>
            <a:ext cx="2209800" cy="2581275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7721" y="2758287"/>
            <a:ext cx="2619375" cy="1743075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8144" y="2513516"/>
            <a:ext cx="2641194" cy="2623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804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576000" y="906105"/>
            <a:ext cx="5760000" cy="324000"/>
          </a:xfrm>
        </p:spPr>
        <p:txBody>
          <a:bodyPr/>
          <a:lstStyle/>
          <a:p>
            <a:r>
              <a:rPr lang="fr-FR" sz="2000" dirty="0" smtClean="0"/>
              <a:t>Plan</a:t>
            </a:r>
            <a:endParaRPr lang="fr-FR" sz="2000" dirty="0"/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3"/>
          </p:nvPr>
        </p:nvSpPr>
        <p:spPr>
          <a:xfrm>
            <a:off x="576000" y="1152602"/>
            <a:ext cx="7920000" cy="4587455"/>
          </a:xfrm>
        </p:spPr>
        <p:txBody>
          <a:bodyPr/>
          <a:lstStyle/>
          <a:p>
            <a:pPr>
              <a:buFont typeface="Wingdings" pitchFamily="2" charset="2"/>
              <a:buChar char="Ø"/>
            </a:pPr>
            <a:endParaRPr lang="fr-FR" sz="1400" dirty="0" smtClean="0"/>
          </a:p>
          <a:p>
            <a:pPr>
              <a:buFont typeface="Wingdings" pitchFamily="2" charset="2"/>
              <a:buChar char="Ø"/>
            </a:pPr>
            <a:endParaRPr lang="fr-FR" sz="1400" dirty="0" smtClean="0"/>
          </a:p>
          <a:p>
            <a:pPr marL="400050" indent="-400050">
              <a:buFont typeface="+mj-lt"/>
              <a:buAutoNum type="romanUcPeriod"/>
            </a:pPr>
            <a:r>
              <a:rPr lang="fr-FR" sz="1400" dirty="0" smtClean="0"/>
              <a:t>Contexte du stage</a:t>
            </a:r>
          </a:p>
          <a:p>
            <a:pPr marL="400050" indent="-400050">
              <a:lnSpc>
                <a:spcPct val="150000"/>
              </a:lnSpc>
              <a:buFont typeface="+mj-lt"/>
              <a:buAutoNum type="romanUcPeriod"/>
            </a:pPr>
            <a:r>
              <a:rPr lang="fr-FR" sz="1400" dirty="0" smtClean="0"/>
              <a:t>Description du projet</a:t>
            </a:r>
          </a:p>
          <a:p>
            <a:pPr marL="400050" indent="-400050">
              <a:lnSpc>
                <a:spcPct val="150000"/>
              </a:lnSpc>
              <a:buFont typeface="+mj-lt"/>
              <a:buAutoNum type="romanUcPeriod" startAt="3"/>
            </a:pPr>
            <a:r>
              <a:rPr lang="fr-FR" sz="1400" dirty="0" smtClean="0"/>
              <a:t>Conduite du projet</a:t>
            </a:r>
          </a:p>
          <a:p>
            <a:pPr marL="0" indent="0">
              <a:buNone/>
            </a:pPr>
            <a:r>
              <a:rPr lang="fr-FR" sz="1400" dirty="0" smtClean="0"/>
              <a:t>        1.     Approche adoptée</a:t>
            </a:r>
          </a:p>
          <a:p>
            <a:pPr marL="0" indent="0">
              <a:buNone/>
            </a:pPr>
            <a:r>
              <a:rPr lang="fr-FR" sz="1400" dirty="0"/>
              <a:t>  </a:t>
            </a:r>
            <a:r>
              <a:rPr lang="fr-FR" sz="1400" dirty="0" smtClean="0"/>
              <a:t>      2.     </a:t>
            </a:r>
            <a:r>
              <a:rPr lang="fr-FR" sz="1400" dirty="0"/>
              <a:t>Plan d’action (GANTT)</a:t>
            </a:r>
            <a:endParaRPr lang="fr-FR" sz="1400" dirty="0" smtClean="0"/>
          </a:p>
          <a:p>
            <a:pPr marL="0" indent="0">
              <a:buNone/>
            </a:pPr>
            <a:r>
              <a:rPr lang="fr-FR" sz="1400" dirty="0" smtClean="0"/>
              <a:t>        3.     Recueil de besoins et étude de faisabilité</a:t>
            </a:r>
          </a:p>
          <a:p>
            <a:pPr marL="0" indent="0">
              <a:buNone/>
            </a:pPr>
            <a:r>
              <a:rPr lang="fr-FR" sz="1400" dirty="0" smtClean="0"/>
              <a:t>        4.     Analyse de risques et tests</a:t>
            </a:r>
          </a:p>
          <a:p>
            <a:pPr marL="400050" indent="-400050">
              <a:lnSpc>
                <a:spcPct val="200000"/>
              </a:lnSpc>
              <a:buFont typeface="+mj-lt"/>
              <a:buAutoNum type="romanUcPeriod" startAt="4"/>
            </a:pPr>
            <a:r>
              <a:rPr lang="fr-FR" sz="1400" dirty="0" smtClean="0"/>
              <a:t>Description de l’application</a:t>
            </a:r>
          </a:p>
          <a:p>
            <a:pPr marL="0" indent="0">
              <a:buNone/>
            </a:pPr>
            <a:r>
              <a:rPr lang="fr-FR" sz="1400" dirty="0"/>
              <a:t> </a:t>
            </a:r>
            <a:r>
              <a:rPr lang="fr-FR" sz="1400" dirty="0" smtClean="0"/>
              <a:t>       </a:t>
            </a:r>
            <a:r>
              <a:rPr lang="fr-FR" sz="1400" dirty="0"/>
              <a:t>1.     </a:t>
            </a:r>
            <a:r>
              <a:rPr lang="fr-FR" sz="1400" dirty="0" smtClean="0"/>
              <a:t>Description technique</a:t>
            </a:r>
            <a:endParaRPr lang="fr-FR" sz="1400" dirty="0"/>
          </a:p>
          <a:p>
            <a:pPr marL="0" indent="0">
              <a:buNone/>
            </a:pPr>
            <a:r>
              <a:rPr lang="fr-FR" sz="1400" dirty="0"/>
              <a:t>        2.     </a:t>
            </a:r>
            <a:r>
              <a:rPr lang="fr-FR" sz="1400" dirty="0" smtClean="0"/>
              <a:t>Description de fonctionnalités</a:t>
            </a:r>
          </a:p>
          <a:p>
            <a:pPr marL="400050" indent="-400050">
              <a:lnSpc>
                <a:spcPct val="200000"/>
              </a:lnSpc>
              <a:spcAft>
                <a:spcPts val="0"/>
              </a:spcAft>
              <a:buFont typeface="+mj-lt"/>
              <a:buAutoNum type="romanUcPeriod" startAt="5"/>
            </a:pPr>
            <a:r>
              <a:rPr lang="fr-FR" sz="1400" dirty="0" smtClean="0"/>
              <a:t>Démonstration       </a:t>
            </a:r>
            <a:endParaRPr lang="fr-FR" sz="1400" dirty="0" smtClean="0"/>
          </a:p>
          <a:p>
            <a:pPr marL="400050" indent="-400050">
              <a:lnSpc>
                <a:spcPct val="200000"/>
              </a:lnSpc>
              <a:buFont typeface="+mj-lt"/>
              <a:buAutoNum type="romanUcPeriod" startAt="5"/>
            </a:pPr>
            <a:r>
              <a:rPr lang="fr-FR" sz="1400" dirty="0" smtClean="0"/>
              <a:t>Conclusion</a:t>
            </a:r>
            <a:endParaRPr lang="fr-FR" sz="140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9E53C8E-1CCF-4D74-A173-55BF8FC2D37F}" type="slidenum">
              <a:rPr lang="fr-FR" smtClean="0"/>
              <a:pPr/>
              <a:t>1</a:t>
            </a:fld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4"/>
          </p:nvPr>
        </p:nvSpPr>
        <p:spPr>
          <a:xfrm>
            <a:off x="611999" y="6300000"/>
            <a:ext cx="936000" cy="288000"/>
          </a:xfrm>
        </p:spPr>
        <p:txBody>
          <a:bodyPr/>
          <a:lstStyle/>
          <a:p>
            <a:r>
              <a:rPr lang="fr-FR" dirty="0" smtClean="0"/>
              <a:t>24 août 2016</a:t>
            </a:r>
            <a:endParaRPr lang="fr-FR" dirty="0"/>
          </a:p>
        </p:txBody>
      </p:sp>
      <p:sp>
        <p:nvSpPr>
          <p:cNvPr id="3" name="Rectangle 2"/>
          <p:cNvSpPr/>
          <p:nvPr/>
        </p:nvSpPr>
        <p:spPr>
          <a:xfrm>
            <a:off x="7451678" y="0"/>
            <a:ext cx="1692322" cy="1692322"/>
          </a:xfrm>
          <a:prstGeom prst="rect">
            <a:avLst/>
          </a:prstGeom>
          <a:solidFill>
            <a:srgbClr val="235A99"/>
          </a:solidFill>
          <a:ln>
            <a:noFill/>
          </a:ln>
          <a:effec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576000" y="906105"/>
            <a:ext cx="5760000" cy="324000"/>
          </a:xfrm>
        </p:spPr>
        <p:txBody>
          <a:bodyPr/>
          <a:lstStyle/>
          <a:p>
            <a:r>
              <a:rPr lang="fr-FR" sz="2000" dirty="0" smtClean="0"/>
              <a:t>Contexte du stage</a:t>
            </a:r>
            <a:endParaRPr lang="fr-FR" sz="20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9E53C8E-1CCF-4D74-A173-55BF8FC2D37F}" type="slidenum">
              <a:rPr lang="fr-FR" smtClean="0"/>
              <a:pPr/>
              <a:t>2</a:t>
            </a:fld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4"/>
          </p:nvPr>
        </p:nvSpPr>
        <p:spPr>
          <a:xfrm>
            <a:off x="611999" y="6300000"/>
            <a:ext cx="936000" cy="288000"/>
          </a:xfrm>
        </p:spPr>
        <p:txBody>
          <a:bodyPr/>
          <a:lstStyle/>
          <a:p>
            <a:r>
              <a:rPr lang="fr-FR" dirty="0" smtClean="0"/>
              <a:t>24 août 2016</a:t>
            </a:r>
            <a:endParaRPr lang="fr-FR" dirty="0"/>
          </a:p>
        </p:txBody>
      </p:sp>
      <p:sp>
        <p:nvSpPr>
          <p:cNvPr id="3" name="Rectangle 2"/>
          <p:cNvSpPr/>
          <p:nvPr/>
        </p:nvSpPr>
        <p:spPr>
          <a:xfrm>
            <a:off x="7451678" y="0"/>
            <a:ext cx="1692322" cy="1692322"/>
          </a:xfrm>
          <a:prstGeom prst="rect">
            <a:avLst/>
          </a:prstGeom>
          <a:solidFill>
            <a:srgbClr val="235A99"/>
          </a:solidFill>
          <a:ln>
            <a:noFill/>
          </a:ln>
          <a:effec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3062" y="1927992"/>
            <a:ext cx="5554639" cy="3800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192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576000" y="906105"/>
            <a:ext cx="5760000" cy="324000"/>
          </a:xfrm>
        </p:spPr>
        <p:txBody>
          <a:bodyPr/>
          <a:lstStyle/>
          <a:p>
            <a:r>
              <a:rPr lang="fr-FR" sz="2000" dirty="0" smtClean="0"/>
              <a:t>Contexte du stage</a:t>
            </a:r>
            <a:endParaRPr lang="fr-FR" sz="20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9E53C8E-1CCF-4D74-A173-55BF8FC2D37F}" type="slidenum">
              <a:rPr lang="fr-FR" smtClean="0"/>
              <a:pPr/>
              <a:t>3</a:t>
            </a:fld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4"/>
          </p:nvPr>
        </p:nvSpPr>
        <p:spPr>
          <a:xfrm>
            <a:off x="611999" y="6300000"/>
            <a:ext cx="936000" cy="288000"/>
          </a:xfrm>
        </p:spPr>
        <p:txBody>
          <a:bodyPr/>
          <a:lstStyle/>
          <a:p>
            <a:r>
              <a:rPr lang="fr-FR" dirty="0" smtClean="0"/>
              <a:t>24 août 2016</a:t>
            </a:r>
            <a:endParaRPr lang="fr-FR" dirty="0"/>
          </a:p>
        </p:txBody>
      </p:sp>
      <p:sp>
        <p:nvSpPr>
          <p:cNvPr id="3" name="Rectangle 2"/>
          <p:cNvSpPr/>
          <p:nvPr/>
        </p:nvSpPr>
        <p:spPr>
          <a:xfrm>
            <a:off x="7451678" y="0"/>
            <a:ext cx="1692322" cy="1692322"/>
          </a:xfrm>
          <a:prstGeom prst="rect">
            <a:avLst/>
          </a:prstGeom>
          <a:solidFill>
            <a:srgbClr val="235A99"/>
          </a:solidFill>
          <a:ln>
            <a:noFill/>
          </a:ln>
          <a:effec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6543" y="1883025"/>
            <a:ext cx="3523809" cy="2285714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1113" y="4395500"/>
            <a:ext cx="2667372" cy="1505160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458" y="2015023"/>
            <a:ext cx="4932111" cy="3817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813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576000" y="906105"/>
            <a:ext cx="5760000" cy="324000"/>
          </a:xfrm>
        </p:spPr>
        <p:txBody>
          <a:bodyPr/>
          <a:lstStyle/>
          <a:p>
            <a:r>
              <a:rPr lang="fr-FR" sz="2000" dirty="0" smtClean="0"/>
              <a:t>Description du projet</a:t>
            </a:r>
            <a:endParaRPr lang="fr-FR" sz="2000" dirty="0"/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3"/>
          </p:nvPr>
        </p:nvSpPr>
        <p:spPr>
          <a:xfrm>
            <a:off x="576000" y="1534745"/>
            <a:ext cx="7920000" cy="4587455"/>
          </a:xfrm>
        </p:spPr>
        <p:txBody>
          <a:bodyPr/>
          <a:lstStyle/>
          <a:p>
            <a:pPr>
              <a:buFont typeface="Wingdings" pitchFamily="2" charset="2"/>
              <a:buChar char="Ø"/>
            </a:pPr>
            <a:endParaRPr lang="fr-FR" sz="1400" dirty="0" smtClean="0"/>
          </a:p>
          <a:p>
            <a:pPr marL="0" indent="0">
              <a:buNone/>
            </a:pPr>
            <a:r>
              <a:rPr lang="fr-FR" sz="1400" dirty="0" smtClean="0"/>
              <a:t>      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9E53C8E-1CCF-4D74-A173-55BF8FC2D37F}" type="slidenum">
              <a:rPr lang="fr-FR" smtClean="0"/>
              <a:pPr/>
              <a:t>4</a:t>
            </a:fld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4"/>
          </p:nvPr>
        </p:nvSpPr>
        <p:spPr>
          <a:xfrm>
            <a:off x="611999" y="6300000"/>
            <a:ext cx="936000" cy="288000"/>
          </a:xfrm>
        </p:spPr>
        <p:txBody>
          <a:bodyPr/>
          <a:lstStyle/>
          <a:p>
            <a:r>
              <a:rPr lang="fr-FR" dirty="0" smtClean="0"/>
              <a:t>24 août 2016</a:t>
            </a:r>
            <a:endParaRPr lang="fr-FR" dirty="0"/>
          </a:p>
        </p:txBody>
      </p:sp>
      <p:sp>
        <p:nvSpPr>
          <p:cNvPr id="3" name="Rectangle 2"/>
          <p:cNvSpPr/>
          <p:nvPr/>
        </p:nvSpPr>
        <p:spPr>
          <a:xfrm>
            <a:off x="7451678" y="0"/>
            <a:ext cx="1692322" cy="1692322"/>
          </a:xfrm>
          <a:prstGeom prst="rect">
            <a:avLst/>
          </a:prstGeom>
          <a:solidFill>
            <a:srgbClr val="235A99"/>
          </a:solidFill>
          <a:ln>
            <a:noFill/>
          </a:ln>
          <a:effec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9270" y="2325113"/>
            <a:ext cx="6393459" cy="2590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466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576000" y="906105"/>
            <a:ext cx="5760000" cy="324000"/>
          </a:xfrm>
        </p:spPr>
        <p:txBody>
          <a:bodyPr/>
          <a:lstStyle/>
          <a:p>
            <a:r>
              <a:rPr lang="fr-FR" sz="2000" dirty="0" smtClean="0"/>
              <a:t>Description du projet</a:t>
            </a:r>
            <a:endParaRPr lang="fr-FR" sz="2000" dirty="0"/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3"/>
          </p:nvPr>
        </p:nvSpPr>
        <p:spPr>
          <a:xfrm>
            <a:off x="576000" y="1534745"/>
            <a:ext cx="7920000" cy="4587455"/>
          </a:xfrm>
        </p:spPr>
        <p:txBody>
          <a:bodyPr/>
          <a:lstStyle/>
          <a:p>
            <a:pPr>
              <a:buFont typeface="Wingdings" pitchFamily="2" charset="2"/>
              <a:buChar char="Ø"/>
            </a:pPr>
            <a:endParaRPr lang="fr-FR" sz="1400" dirty="0" smtClean="0"/>
          </a:p>
          <a:p>
            <a:pPr marL="0" indent="0">
              <a:buNone/>
            </a:pPr>
            <a:r>
              <a:rPr lang="fr-FR" sz="1400" dirty="0" smtClean="0"/>
              <a:t>      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9E53C8E-1CCF-4D74-A173-55BF8FC2D37F}" type="slidenum">
              <a:rPr lang="fr-FR" smtClean="0"/>
              <a:pPr/>
              <a:t>5</a:t>
            </a:fld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4"/>
          </p:nvPr>
        </p:nvSpPr>
        <p:spPr>
          <a:xfrm>
            <a:off x="611999" y="6300000"/>
            <a:ext cx="936000" cy="288000"/>
          </a:xfrm>
        </p:spPr>
        <p:txBody>
          <a:bodyPr/>
          <a:lstStyle/>
          <a:p>
            <a:r>
              <a:rPr lang="fr-FR" dirty="0" smtClean="0"/>
              <a:t>24 août 2016</a:t>
            </a:r>
            <a:endParaRPr lang="fr-FR" dirty="0"/>
          </a:p>
        </p:txBody>
      </p:sp>
      <p:sp>
        <p:nvSpPr>
          <p:cNvPr id="3" name="Rectangle 2"/>
          <p:cNvSpPr/>
          <p:nvPr/>
        </p:nvSpPr>
        <p:spPr>
          <a:xfrm>
            <a:off x="7451678" y="0"/>
            <a:ext cx="1692322" cy="1692322"/>
          </a:xfrm>
          <a:prstGeom prst="rect">
            <a:avLst/>
          </a:prstGeom>
          <a:solidFill>
            <a:srgbClr val="235A99"/>
          </a:solidFill>
          <a:ln>
            <a:noFill/>
          </a:ln>
          <a:effec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287" y="1897295"/>
            <a:ext cx="8353425" cy="402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037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576000" y="906105"/>
            <a:ext cx="5760000" cy="324000"/>
          </a:xfrm>
        </p:spPr>
        <p:txBody>
          <a:bodyPr/>
          <a:lstStyle/>
          <a:p>
            <a:r>
              <a:rPr lang="fr-FR" sz="2000" dirty="0" smtClean="0"/>
              <a:t>Conduite de projet</a:t>
            </a:r>
            <a:endParaRPr lang="fr-FR" sz="2000" dirty="0"/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3"/>
          </p:nvPr>
        </p:nvSpPr>
        <p:spPr>
          <a:xfrm>
            <a:off x="576000" y="1534745"/>
            <a:ext cx="7920000" cy="4587455"/>
          </a:xfrm>
        </p:spPr>
        <p:txBody>
          <a:bodyPr/>
          <a:lstStyle/>
          <a:p>
            <a:pPr>
              <a:buFont typeface="Wingdings" pitchFamily="2" charset="2"/>
              <a:buChar char="Ø"/>
            </a:pPr>
            <a:endParaRPr lang="fr-FR" sz="1400" dirty="0" smtClean="0"/>
          </a:p>
          <a:p>
            <a:pPr marL="0" indent="0">
              <a:buNone/>
            </a:pPr>
            <a:r>
              <a:rPr lang="fr-FR" sz="1400" dirty="0" smtClean="0"/>
              <a:t>      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9E53C8E-1CCF-4D74-A173-55BF8FC2D37F}" type="slidenum">
              <a:rPr lang="fr-FR" smtClean="0"/>
              <a:pPr/>
              <a:t>6</a:t>
            </a:fld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4"/>
          </p:nvPr>
        </p:nvSpPr>
        <p:spPr>
          <a:xfrm>
            <a:off x="611999" y="6300000"/>
            <a:ext cx="936000" cy="288000"/>
          </a:xfrm>
        </p:spPr>
        <p:txBody>
          <a:bodyPr/>
          <a:lstStyle/>
          <a:p>
            <a:r>
              <a:rPr lang="fr-FR" dirty="0" smtClean="0"/>
              <a:t>24 août 2016</a:t>
            </a:r>
            <a:endParaRPr lang="fr-FR" dirty="0"/>
          </a:p>
        </p:txBody>
      </p:sp>
      <p:sp>
        <p:nvSpPr>
          <p:cNvPr id="3" name="Rectangle 2"/>
          <p:cNvSpPr/>
          <p:nvPr/>
        </p:nvSpPr>
        <p:spPr>
          <a:xfrm>
            <a:off x="7451678" y="0"/>
            <a:ext cx="1692322" cy="1692322"/>
          </a:xfrm>
          <a:prstGeom prst="rect">
            <a:avLst/>
          </a:prstGeom>
          <a:solidFill>
            <a:srgbClr val="235A99"/>
          </a:solidFill>
          <a:ln>
            <a:noFill/>
          </a:ln>
          <a:effec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9682" y="1879118"/>
            <a:ext cx="5451996" cy="4056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103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576000" y="906105"/>
            <a:ext cx="5760000" cy="324000"/>
          </a:xfrm>
        </p:spPr>
        <p:txBody>
          <a:bodyPr/>
          <a:lstStyle/>
          <a:p>
            <a:r>
              <a:rPr lang="fr-FR" sz="2000" dirty="0" smtClean="0"/>
              <a:t>Conduite de projet</a:t>
            </a:r>
            <a:endParaRPr lang="fr-FR" sz="2000" dirty="0"/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3"/>
          </p:nvPr>
        </p:nvSpPr>
        <p:spPr>
          <a:xfrm>
            <a:off x="576000" y="1534745"/>
            <a:ext cx="7920000" cy="4587455"/>
          </a:xfrm>
        </p:spPr>
        <p:txBody>
          <a:bodyPr/>
          <a:lstStyle/>
          <a:p>
            <a:pPr>
              <a:buFont typeface="Wingdings" pitchFamily="2" charset="2"/>
              <a:buChar char="Ø"/>
            </a:pPr>
            <a:endParaRPr lang="fr-FR" sz="1400" dirty="0" smtClean="0"/>
          </a:p>
          <a:p>
            <a:pPr marL="0" indent="0">
              <a:buNone/>
            </a:pPr>
            <a:r>
              <a:rPr lang="fr-FR" sz="1400" dirty="0" smtClean="0"/>
              <a:t>      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9E53C8E-1CCF-4D74-A173-55BF8FC2D37F}" type="slidenum">
              <a:rPr lang="fr-FR" smtClean="0"/>
              <a:pPr/>
              <a:t>7</a:t>
            </a:fld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4"/>
          </p:nvPr>
        </p:nvSpPr>
        <p:spPr>
          <a:xfrm>
            <a:off x="611999" y="6300000"/>
            <a:ext cx="936000" cy="288000"/>
          </a:xfrm>
        </p:spPr>
        <p:txBody>
          <a:bodyPr/>
          <a:lstStyle/>
          <a:p>
            <a:r>
              <a:rPr lang="fr-FR" dirty="0" smtClean="0"/>
              <a:t>24 août 2016</a:t>
            </a:r>
            <a:endParaRPr lang="fr-FR" dirty="0"/>
          </a:p>
        </p:txBody>
      </p:sp>
      <p:sp>
        <p:nvSpPr>
          <p:cNvPr id="3" name="Rectangle 2"/>
          <p:cNvSpPr/>
          <p:nvPr/>
        </p:nvSpPr>
        <p:spPr>
          <a:xfrm>
            <a:off x="7451678" y="0"/>
            <a:ext cx="1692322" cy="1692322"/>
          </a:xfrm>
          <a:prstGeom prst="rect">
            <a:avLst/>
          </a:prstGeom>
          <a:solidFill>
            <a:srgbClr val="235A99"/>
          </a:solidFill>
          <a:ln>
            <a:noFill/>
          </a:ln>
          <a:effec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aphicFrame>
        <p:nvGraphicFramePr>
          <p:cNvPr id="9" name="Diagramme 8"/>
          <p:cNvGraphicFramePr/>
          <p:nvPr>
            <p:extLst>
              <p:ext uri="{D42A27DB-BD31-4B8C-83A1-F6EECF244321}">
                <p14:modId xmlns:p14="http://schemas.microsoft.com/office/powerpoint/2010/main" val="1606365849"/>
              </p:ext>
            </p:extLst>
          </p:nvPr>
        </p:nvGraphicFramePr>
        <p:xfrm>
          <a:off x="191069" y="1753109"/>
          <a:ext cx="8807355" cy="8945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10" name="Diagramme 9"/>
          <p:cNvGraphicFramePr/>
          <p:nvPr>
            <p:extLst>
              <p:ext uri="{D42A27DB-BD31-4B8C-83A1-F6EECF244321}">
                <p14:modId xmlns:p14="http://schemas.microsoft.com/office/powerpoint/2010/main" val="4080050522"/>
              </p:ext>
            </p:extLst>
          </p:nvPr>
        </p:nvGraphicFramePr>
        <p:xfrm>
          <a:off x="191069" y="2620370"/>
          <a:ext cx="8807355" cy="8945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aphicFrame>
        <p:nvGraphicFramePr>
          <p:cNvPr id="12" name="Diagramme 11"/>
          <p:cNvGraphicFramePr/>
          <p:nvPr>
            <p:extLst>
              <p:ext uri="{D42A27DB-BD31-4B8C-83A1-F6EECF244321}">
                <p14:modId xmlns:p14="http://schemas.microsoft.com/office/powerpoint/2010/main" val="3034254159"/>
              </p:ext>
            </p:extLst>
          </p:nvPr>
        </p:nvGraphicFramePr>
        <p:xfrm>
          <a:off x="191069" y="3530849"/>
          <a:ext cx="8807355" cy="8945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graphicFrame>
        <p:nvGraphicFramePr>
          <p:cNvPr id="13" name="Diagramme 12"/>
          <p:cNvGraphicFramePr/>
          <p:nvPr>
            <p:extLst>
              <p:ext uri="{D42A27DB-BD31-4B8C-83A1-F6EECF244321}">
                <p14:modId xmlns:p14="http://schemas.microsoft.com/office/powerpoint/2010/main" val="3240286373"/>
              </p:ext>
            </p:extLst>
          </p:nvPr>
        </p:nvGraphicFramePr>
        <p:xfrm>
          <a:off x="191069" y="4425405"/>
          <a:ext cx="8807355" cy="8945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8" r:lo="rId19" r:qs="rId20" r:cs="rId21"/>
          </a:graphicData>
        </a:graphic>
      </p:graphicFrame>
      <p:graphicFrame>
        <p:nvGraphicFramePr>
          <p:cNvPr id="14" name="Diagramme 13"/>
          <p:cNvGraphicFramePr/>
          <p:nvPr>
            <p:extLst>
              <p:ext uri="{D42A27DB-BD31-4B8C-83A1-F6EECF244321}">
                <p14:modId xmlns:p14="http://schemas.microsoft.com/office/powerpoint/2010/main" val="2550478272"/>
              </p:ext>
            </p:extLst>
          </p:nvPr>
        </p:nvGraphicFramePr>
        <p:xfrm>
          <a:off x="191069" y="5281293"/>
          <a:ext cx="8807355" cy="8945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3" r:lo="rId24" r:qs="rId25" r:cs="rId26"/>
          </a:graphicData>
        </a:graphic>
      </p:graphicFrame>
      <p:sp>
        <p:nvSpPr>
          <p:cNvPr id="15" name="ZoneTexte 14"/>
          <p:cNvSpPr txBox="1"/>
          <p:nvPr/>
        </p:nvSpPr>
        <p:spPr>
          <a:xfrm>
            <a:off x="7547477" y="1194516"/>
            <a:ext cx="14603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 smtClean="0">
                <a:solidFill>
                  <a:schemeClr val="bg1"/>
                </a:solidFill>
              </a:rPr>
              <a:t>GANTT</a:t>
            </a:r>
            <a:endParaRPr lang="fr-FR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0689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576000" y="906105"/>
            <a:ext cx="5760000" cy="324000"/>
          </a:xfrm>
        </p:spPr>
        <p:txBody>
          <a:bodyPr/>
          <a:lstStyle/>
          <a:p>
            <a:r>
              <a:rPr lang="fr-FR" sz="2000" dirty="0" smtClean="0"/>
              <a:t>Conduite de projet</a:t>
            </a:r>
            <a:endParaRPr lang="fr-FR" sz="2000" dirty="0"/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3"/>
          </p:nvPr>
        </p:nvSpPr>
        <p:spPr>
          <a:xfrm>
            <a:off x="576000" y="1534745"/>
            <a:ext cx="7920000" cy="4587455"/>
          </a:xfrm>
        </p:spPr>
        <p:txBody>
          <a:bodyPr/>
          <a:lstStyle/>
          <a:p>
            <a:pPr>
              <a:buFont typeface="Wingdings" pitchFamily="2" charset="2"/>
              <a:buChar char="Ø"/>
            </a:pPr>
            <a:endParaRPr lang="fr-FR" sz="1400" dirty="0" smtClean="0"/>
          </a:p>
          <a:p>
            <a:pPr marL="0" indent="0">
              <a:buNone/>
            </a:pPr>
            <a:r>
              <a:rPr lang="fr-FR" sz="1400" dirty="0" smtClean="0"/>
              <a:t>      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9E53C8E-1CCF-4D74-A173-55BF8FC2D37F}" type="slidenum">
              <a:rPr lang="fr-FR" smtClean="0"/>
              <a:pPr/>
              <a:t>8</a:t>
            </a:fld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4"/>
          </p:nvPr>
        </p:nvSpPr>
        <p:spPr>
          <a:xfrm>
            <a:off x="611999" y="6300000"/>
            <a:ext cx="936000" cy="288000"/>
          </a:xfrm>
        </p:spPr>
        <p:txBody>
          <a:bodyPr/>
          <a:lstStyle/>
          <a:p>
            <a:r>
              <a:rPr lang="fr-FR" dirty="0" smtClean="0"/>
              <a:t>24 août 2016</a:t>
            </a:r>
            <a:endParaRPr lang="fr-FR" dirty="0"/>
          </a:p>
        </p:txBody>
      </p:sp>
      <p:sp>
        <p:nvSpPr>
          <p:cNvPr id="3" name="Rectangle 2"/>
          <p:cNvSpPr/>
          <p:nvPr/>
        </p:nvSpPr>
        <p:spPr>
          <a:xfrm>
            <a:off x="7451678" y="0"/>
            <a:ext cx="1692322" cy="1692322"/>
          </a:xfrm>
          <a:prstGeom prst="rect">
            <a:avLst/>
          </a:prstGeom>
          <a:solidFill>
            <a:srgbClr val="235A99"/>
          </a:solidFill>
          <a:ln>
            <a:noFill/>
          </a:ln>
          <a:effec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ZoneTexte 9"/>
          <p:cNvSpPr txBox="1"/>
          <p:nvPr/>
        </p:nvSpPr>
        <p:spPr>
          <a:xfrm>
            <a:off x="5281685" y="1194516"/>
            <a:ext cx="37394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 smtClean="0">
                <a:solidFill>
                  <a:schemeClr val="bg1"/>
                </a:solidFill>
              </a:rPr>
              <a:t>Recueil &amp; analyse de besoins</a:t>
            </a:r>
            <a:endParaRPr lang="fr-FR" sz="2000" b="1" dirty="0">
              <a:solidFill>
                <a:schemeClr val="bg1"/>
              </a:solidFill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6678" y="2035975"/>
            <a:ext cx="5715000" cy="408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415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4|3">
  <a:themeElements>
    <a:clrScheme name="Engie GBS 1">
      <a:dk1>
        <a:sysClr val="windowText" lastClr="000000"/>
      </a:dk1>
      <a:lt1>
        <a:sysClr val="window" lastClr="FFFFFF"/>
      </a:lt1>
      <a:dk2>
        <a:srgbClr val="005FAA"/>
      </a:dk2>
      <a:lt2>
        <a:srgbClr val="37B9C3"/>
      </a:lt2>
      <a:accent1>
        <a:srgbClr val="BECD00"/>
      </a:accent1>
      <a:accent2>
        <a:srgbClr val="008737"/>
      </a:accent2>
      <a:accent3>
        <a:srgbClr val="E62D87"/>
      </a:accent3>
      <a:accent4>
        <a:srgbClr val="552382"/>
      </a:accent4>
      <a:accent5>
        <a:srgbClr val="F07D00"/>
      </a:accent5>
      <a:accent6>
        <a:srgbClr val="B3B3B3"/>
      </a:accent6>
      <a:hlink>
        <a:srgbClr val="0074A7"/>
      </a:hlink>
      <a:folHlink>
        <a:srgbClr val="F07D00"/>
      </a:folHlink>
    </a:clrScheme>
    <a:fontScheme name="Arial">
      <a:majorFont>
        <a:latin typeface="Arial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Arial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GDF Suez IT">
  <a:themeElements>
    <a:clrScheme name="GDF SUEZ IT">
      <a:dk1>
        <a:srgbClr val="333333"/>
      </a:dk1>
      <a:lt1>
        <a:srgbClr val="FFFFFF"/>
      </a:lt1>
      <a:dk2>
        <a:srgbClr val="0073CD"/>
      </a:dk2>
      <a:lt2>
        <a:srgbClr val="5F5F5F"/>
      </a:lt2>
      <a:accent1>
        <a:srgbClr val="FF6E23"/>
      </a:accent1>
      <a:accent2>
        <a:srgbClr val="ACC22D"/>
      </a:accent2>
      <a:accent3>
        <a:srgbClr val="C42695"/>
      </a:accent3>
      <a:accent4>
        <a:srgbClr val="F9B000"/>
      </a:accent4>
      <a:accent5>
        <a:srgbClr val="C8D400"/>
      </a:accent5>
      <a:accent6>
        <a:srgbClr val="5BC5F2"/>
      </a:accent6>
      <a:hlink>
        <a:srgbClr val="C42695"/>
      </a:hlink>
      <a:folHlink>
        <a:srgbClr val="0073CD"/>
      </a:folHlink>
    </a:clrScheme>
    <a:fontScheme name="Titre &amp; texte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Titre &amp; texte 1">
        <a:dk1>
          <a:srgbClr val="000000"/>
        </a:dk1>
        <a:lt1>
          <a:srgbClr val="FFFFFF"/>
        </a:lt1>
        <a:dk2>
          <a:srgbClr val="0073CD"/>
        </a:dk2>
        <a:lt2>
          <a:srgbClr val="5F5F5F"/>
        </a:lt2>
        <a:accent1>
          <a:srgbClr val="FF6E23"/>
        </a:accent1>
        <a:accent2>
          <a:srgbClr val="ACC22D"/>
        </a:accent2>
        <a:accent3>
          <a:srgbClr val="FFFFFF"/>
        </a:accent3>
        <a:accent4>
          <a:srgbClr val="000000"/>
        </a:accent4>
        <a:accent5>
          <a:srgbClr val="FFBAAC"/>
        </a:accent5>
        <a:accent6>
          <a:srgbClr val="9BB028"/>
        </a:accent6>
        <a:hlink>
          <a:srgbClr val="C42695"/>
        </a:hlink>
        <a:folHlink>
          <a:srgbClr val="009187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09722F120836D4384D40A92CC63DD68" ma:contentTypeVersion="1" ma:contentTypeDescription="Crée un document." ma:contentTypeScope="" ma:versionID="1a43239a7ac98658399a878902adca6b">
  <xsd:schema xmlns:xsd="http://www.w3.org/2001/XMLSchema" xmlns:p="http://schemas.microsoft.com/office/2006/metadata/properties" xmlns:ns1="http://schemas.microsoft.com/sharepoint/v3" targetNamespace="http://schemas.microsoft.com/office/2006/metadata/properties" ma:root="true" ma:fieldsID="ee565551e1a1637f9df0223e78db73bd" ns1:_="">
    <xsd:import namespace="http://schemas.microsoft.com/sharepoint/v3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</xsd:all>
            </xsd:complexType>
          </xsd:element>
        </xsd:sequence>
      </xsd:complexType>
    </xsd:element>
  </xsd:schema>
  <xsd:schema xmlns:xsd="http://www.w3.org/2001/XMLSchema" xmlns:dms="http://schemas.microsoft.com/office/2006/documentManagement/types" targetNamespace="http://schemas.microsoft.com/sharepoint/v3" elementFormDefault="qualified">
    <xsd:import namespace="http://schemas.microsoft.com/office/2006/documentManagement/types"/>
    <xsd:element name="PublishingStartDate" ma:index="8" nillable="true" ma:displayName="Date de début de planification" ma:description="" ma:hidden="true" ma:internalName="PublishingStartDate">
      <xsd:simpleType>
        <xsd:restriction base="dms:Unknown"/>
      </xsd:simpleType>
    </xsd:element>
    <xsd:element name="PublishingExpirationDate" ma:index="9" nillable="true" ma:displayName="Date de fin de planification" ma:description="" ma:hidden="true" ma:internalName="PublishingExpirationDat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 ma:readOnly="true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Props1.xml><?xml version="1.0" encoding="utf-8"?>
<ds:datastoreItem xmlns:ds="http://schemas.openxmlformats.org/officeDocument/2006/customXml" ds:itemID="{D91BFB8C-4433-4B0F-84DD-43CF615037CB}">
  <ds:schemaRefs>
    <ds:schemaRef ds:uri="http://schemas.microsoft.com/sharepoint/v3"/>
    <ds:schemaRef ds:uri="http://schemas.microsoft.com/office/2006/documentManagement/types"/>
    <ds:schemaRef ds:uri="http://www.w3.org/XML/1998/namespace"/>
    <ds:schemaRef ds:uri="http://schemas.microsoft.com/office/2006/metadata/properties"/>
    <ds:schemaRef ds:uri="http://purl.org/dc/dcmitype/"/>
    <ds:schemaRef ds:uri="http://purl.org/dc/elements/1.1/"/>
    <ds:schemaRef ds:uri="http://purl.org/dc/terms/"/>
    <ds:schemaRef ds:uri="http://schemas.openxmlformats.org/package/2006/metadata/core-properties"/>
  </ds:schemaRefs>
</ds:datastoreItem>
</file>

<file path=customXml/itemProps2.xml><?xml version="1.0" encoding="utf-8"?>
<ds:datastoreItem xmlns:ds="http://schemas.openxmlformats.org/officeDocument/2006/customXml" ds:itemID="{C07B2985-97A7-49FD-A7A8-5982440BE70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CFF2E65-43F0-4B21-85A4-A623E072A07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4|3.potx</Template>
  <TotalTime>0</TotalTime>
  <Words>313</Words>
  <Application>Microsoft Office PowerPoint</Application>
  <PresentationFormat>Affichage à l'écran (4:3)</PresentationFormat>
  <Paragraphs>131</Paragraphs>
  <Slides>16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16</vt:i4>
      </vt:variant>
    </vt:vector>
  </HeadingPairs>
  <TitlesOfParts>
    <vt:vector size="22" baseType="lpstr">
      <vt:lpstr>Arial</vt:lpstr>
      <vt:lpstr>Calibri</vt:lpstr>
      <vt:lpstr>ClanOT-Bold</vt:lpstr>
      <vt:lpstr>Wingdings</vt:lpstr>
      <vt:lpstr>4|3</vt:lpstr>
      <vt:lpstr>GDF Suez IT</vt:lpstr>
      <vt:lpstr>Flows Application</vt:lpstr>
      <vt:lpstr>Plan</vt:lpstr>
      <vt:lpstr>Contexte du stage</vt:lpstr>
      <vt:lpstr>Contexte du stage</vt:lpstr>
      <vt:lpstr>Description du projet</vt:lpstr>
      <vt:lpstr>Description du projet</vt:lpstr>
      <vt:lpstr>Conduite de projet</vt:lpstr>
      <vt:lpstr>Conduite de projet</vt:lpstr>
      <vt:lpstr>Conduite de projet</vt:lpstr>
      <vt:lpstr>Conduite de projet</vt:lpstr>
      <vt:lpstr>Description de l’application</vt:lpstr>
      <vt:lpstr>Description de l’application</vt:lpstr>
      <vt:lpstr>Description de l’application</vt:lpstr>
      <vt:lpstr>Description de l’application </vt:lpstr>
      <vt:lpstr>Démonstration</vt:lpstr>
      <vt:lpstr>Conclusion</vt:lpstr>
    </vt:vector>
  </TitlesOfParts>
  <Company>ENGIE IT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Mehdi M'TOUGUI</dc:creator>
  <cp:lastModifiedBy>BELKHOUS Redha</cp:lastModifiedBy>
  <cp:revision>968</cp:revision>
  <dcterms:created xsi:type="dcterms:W3CDTF">2015-04-01T07:39:02Z</dcterms:created>
  <dcterms:modified xsi:type="dcterms:W3CDTF">2016-08-24T10:06:01Z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0x010100309722F120836D4384D40A92CC63DD68</vt:lpwstr>
  </property>
</Properties>
</file>